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Lst>
  <p:notesMasterIdLst>
    <p:notesMasterId r:id="rId25"/>
  </p:notesMasterIdLst>
  <p:sldIdLst>
    <p:sldId id="438" r:id="rId24"/>
    <p:sldId id="413" r:id="rId26"/>
    <p:sldId id="481" r:id="rId27"/>
    <p:sldId id="572" r:id="rId28"/>
    <p:sldId id="660" r:id="rId29"/>
    <p:sldId id="693" r:id="rId30"/>
    <p:sldId id="615" r:id="rId31"/>
    <p:sldId id="570" r:id="rId32"/>
    <p:sldId id="571" r:id="rId33"/>
    <p:sldId id="694" r:id="rId34"/>
    <p:sldId id="691" r:id="rId35"/>
    <p:sldId id="638" r:id="rId36"/>
    <p:sldId id="639" r:id="rId37"/>
    <p:sldId id="566" r:id="rId38"/>
    <p:sldId id="577" r:id="rId39"/>
    <p:sldId id="695" r:id="rId40"/>
    <p:sldId id="640" r:id="rId41"/>
    <p:sldId id="578" r:id="rId42"/>
    <p:sldId id="661" r:id="rId43"/>
    <p:sldId id="505" r:id="rId44"/>
    <p:sldId id="580" r:id="rId45"/>
    <p:sldId id="678" r:id="rId46"/>
    <p:sldId id="584" r:id="rId47"/>
    <p:sldId id="680" r:id="rId48"/>
    <p:sldId id="686" r:id="rId49"/>
    <p:sldId id="586" r:id="rId50"/>
    <p:sldId id="663" r:id="rId51"/>
    <p:sldId id="664" r:id="rId52"/>
    <p:sldId id="588" r:id="rId53"/>
  </p:sldIdLst>
  <p:sldSz cx="1219708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FFFF"/>
    <a:srgbClr val="F8F8F8"/>
    <a:srgbClr val="C2D414"/>
    <a:srgbClr val="781E19"/>
    <a:srgbClr val="DDDDDD"/>
    <a:srgbClr val="A9BECB"/>
    <a:srgbClr val="21A3D0"/>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showGuides="1">
      <p:cViewPr varScale="1">
        <p:scale>
          <a:sx n="63" d="100"/>
          <a:sy n="63" d="100"/>
        </p:scale>
        <p:origin x="-126" y="-180"/>
      </p:cViewPr>
      <p:guideLst>
        <p:guide orient="horz" pos="2295"/>
        <p:guide pos="3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29.xml"/><Relationship Id="rId52" Type="http://schemas.openxmlformats.org/officeDocument/2006/relationships/slide" Target="slides/slide28.xml"/><Relationship Id="rId51" Type="http://schemas.openxmlformats.org/officeDocument/2006/relationships/slide" Target="slides/slide27.xml"/><Relationship Id="rId50" Type="http://schemas.openxmlformats.org/officeDocument/2006/relationships/slide" Target="slides/slide26.xml"/><Relationship Id="rId5" Type="http://schemas.openxmlformats.org/officeDocument/2006/relationships/slideMaster" Target="slideMasters/slideMaster4.xml"/><Relationship Id="rId49" Type="http://schemas.openxmlformats.org/officeDocument/2006/relationships/slide" Target="slides/slide25.xml"/><Relationship Id="rId48" Type="http://schemas.openxmlformats.org/officeDocument/2006/relationships/slide" Target="slides/slide24.xml"/><Relationship Id="rId47" Type="http://schemas.openxmlformats.org/officeDocument/2006/relationships/slide" Target="slides/slide23.xml"/><Relationship Id="rId46" Type="http://schemas.openxmlformats.org/officeDocument/2006/relationships/slide" Target="slides/slide22.xml"/><Relationship Id="rId45" Type="http://schemas.openxmlformats.org/officeDocument/2006/relationships/slide" Target="slides/slide21.xml"/><Relationship Id="rId44" Type="http://schemas.openxmlformats.org/officeDocument/2006/relationships/slide" Target="slides/slide20.xml"/><Relationship Id="rId43" Type="http://schemas.openxmlformats.org/officeDocument/2006/relationships/slide" Target="slides/slide19.xml"/><Relationship Id="rId42" Type="http://schemas.openxmlformats.org/officeDocument/2006/relationships/slide" Target="slides/slide18.xml"/><Relationship Id="rId41" Type="http://schemas.openxmlformats.org/officeDocument/2006/relationships/slide" Target="slides/slide17.xml"/><Relationship Id="rId40" Type="http://schemas.openxmlformats.org/officeDocument/2006/relationships/slide" Target="slides/slide16.xml"/><Relationship Id="rId4" Type="http://schemas.openxmlformats.org/officeDocument/2006/relationships/slideMaster" Target="slideMasters/slideMaster3.xml"/><Relationship Id="rId39" Type="http://schemas.openxmlformats.org/officeDocument/2006/relationships/slide" Target="slides/slide15.xml"/><Relationship Id="rId38" Type="http://schemas.openxmlformats.org/officeDocument/2006/relationships/slide" Target="slides/slide14.xml"/><Relationship Id="rId37" Type="http://schemas.openxmlformats.org/officeDocument/2006/relationships/slide" Target="slides/slide13.xml"/><Relationship Id="rId36" Type="http://schemas.openxmlformats.org/officeDocument/2006/relationships/slide" Target="slides/slide12.xml"/><Relationship Id="rId35" Type="http://schemas.openxmlformats.org/officeDocument/2006/relationships/slide" Target="slides/slide11.xml"/><Relationship Id="rId34" Type="http://schemas.openxmlformats.org/officeDocument/2006/relationships/slide" Target="slides/slide10.xml"/><Relationship Id="rId33" Type="http://schemas.openxmlformats.org/officeDocument/2006/relationships/slide" Target="slides/slide9.xml"/><Relationship Id="rId32" Type="http://schemas.openxmlformats.org/officeDocument/2006/relationships/slide" Target="slides/slide8.xml"/><Relationship Id="rId31" Type="http://schemas.openxmlformats.org/officeDocument/2006/relationships/slide" Target="slides/slide7.xml"/><Relationship Id="rId30" Type="http://schemas.openxmlformats.org/officeDocument/2006/relationships/slide" Target="slides/slide6.xml"/><Relationship Id="rId3" Type="http://schemas.openxmlformats.org/officeDocument/2006/relationships/slideMaster" Target="slideMasters/slideMaster2.xml"/><Relationship Id="rId29" Type="http://schemas.openxmlformats.org/officeDocument/2006/relationships/slide" Target="slides/slide5.xml"/><Relationship Id="rId28" Type="http://schemas.openxmlformats.org/officeDocument/2006/relationships/slide" Target="slides/slide4.xml"/><Relationship Id="rId27" Type="http://schemas.openxmlformats.org/officeDocument/2006/relationships/slide" Target="slides/slide3.xml"/><Relationship Id="rId26" Type="http://schemas.openxmlformats.org/officeDocument/2006/relationships/slide" Target="slides/slide2.xml"/><Relationship Id="rId25" Type="http://schemas.openxmlformats.org/officeDocument/2006/relationships/notesMaster" Target="notesMasters/notesMaster1.xml"/><Relationship Id="rId24" Type="http://schemas.openxmlformats.org/officeDocument/2006/relationships/slide" Target="slides/slide1.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Rectangle 2"/>
          <p:cNvSpPr>
            <a:spLocks noGrp="1"/>
          </p:cNvSpPr>
          <p:nvPr>
            <p:ph type="hdr" sz="quarter"/>
          </p:nvPr>
        </p:nvSpPr>
        <p:spPr>
          <a:xfrm>
            <a:off x="0" y="0"/>
            <a:ext cx="2971800" cy="457200"/>
          </a:xfrm>
          <a:prstGeom prst="rect">
            <a:avLst/>
          </a:prstGeom>
          <a:noFill/>
          <a:ln w="9525">
            <a:noFill/>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7" name="Rectangle 3"/>
          <p:cNvSpPr>
            <a:spLocks noGrp="1"/>
          </p:cNvSpPr>
          <p:nvPr>
            <p:ph type="dt" idx="1"/>
          </p:nvPr>
        </p:nvSpPr>
        <p:spPr>
          <a:xfrm>
            <a:off x="3884613" y="0"/>
            <a:ext cx="2971800" cy="457200"/>
          </a:xfrm>
          <a:prstGeom prst="rect">
            <a:avLst/>
          </a:prstGeom>
          <a:noFill/>
          <a:ln w="9525">
            <a:noFill/>
          </a:ln>
        </p:spPr>
        <p:txBody>
          <a:bodyPr/>
          <a:lstStyle>
            <a:lvl1pPr algn="r">
              <a:buFont typeface="Arial" panose="020B0604020202020204" pitchFamily="34" charset="0"/>
              <a:buNone/>
              <a:defRPr sz="120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56" name="Rectangle 4"/>
          <p:cNvSpPr>
            <a:spLocks noGrp="1"/>
          </p:cNvSpPr>
          <p:nvPr>
            <p:ph type="sldImg"/>
          </p:nvPr>
        </p:nvSpPr>
        <p:spPr>
          <a:xfrm>
            <a:off x="1143000" y="685800"/>
            <a:ext cx="4572000" cy="3429000"/>
          </a:xfrm>
          <a:prstGeom prst="rect">
            <a:avLst/>
          </a:prstGeom>
          <a:noFill/>
          <a:ln w="9525">
            <a:noFill/>
          </a:ln>
        </p:spPr>
      </p:sp>
      <p:sp>
        <p:nvSpPr>
          <p:cNvPr id="25605" name="Rectangle 5"/>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p:txBody>
      </p:sp>
      <p:sp>
        <p:nvSpPr>
          <p:cNvPr id="11270" name="Rectangle 6"/>
          <p:cNvSpPr>
            <a:spLocks noGrp="1"/>
          </p:cNvSpPr>
          <p:nvPr>
            <p:ph type="ftr" sz="quarter" idx="4"/>
          </p:nvPr>
        </p:nvSpPr>
        <p:spPr>
          <a:xfrm>
            <a:off x="0" y="8685213"/>
            <a:ext cx="2971800" cy="457200"/>
          </a:xfrm>
          <a:prstGeom prst="rect">
            <a:avLst/>
          </a:prstGeom>
          <a:noFill/>
          <a:ln w="9525">
            <a:noFill/>
          </a:ln>
        </p:spPr>
        <p:txBody>
          <a:bodyPr anchor="b"/>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1" name="Rectangle 7"/>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TextEdit="1"/>
          </p:cNvSpPr>
          <p:nvPr>
            <p:ph type="sldImg"/>
          </p:nvPr>
        </p:nvSpPr>
        <p:spPr>
          <a:xfrm>
            <a:off x="381000" y="685800"/>
            <a:ext cx="6096000" cy="3429000"/>
          </a:xfrm>
        </p:spPr>
      </p:sp>
      <p:sp>
        <p:nvSpPr>
          <p:cNvPr id="25602" name="文本占位符 2"/>
          <p:cNvSpPr/>
          <p:nvPr>
            <p:ph type="body"/>
          </p:nvPr>
        </p:nvSpPr>
        <p:spPr/>
        <p:txBody>
          <a:bodyPr wrap="square" lIns="91440" tIns="45720" rIns="91440" bIns="45720" anchor="ctr"/>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TextEdit="1"/>
          </p:cNvSpPr>
          <p:nvPr>
            <p:ph type="sldImg"/>
          </p:nvPr>
        </p:nvSpPr>
        <p:spPr>
          <a:xfrm>
            <a:off x="381000" y="685800"/>
            <a:ext cx="6096000" cy="3429000"/>
          </a:xfrm>
        </p:spPr>
      </p:sp>
      <p:sp>
        <p:nvSpPr>
          <p:cNvPr id="38914" name="文本占位符 2"/>
          <p:cNvSpPr/>
          <p:nvPr>
            <p:ph type="body"/>
          </p:nvPr>
        </p:nvSpPr>
        <p:spPr/>
        <p:txBody>
          <a:bodyPr wrap="square" lIns="91440" tIns="45720" rIns="91440" bIns="45720" anchor="ctr"/>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TextEdit="1"/>
          </p:cNvSpPr>
          <p:nvPr>
            <p:ph type="sldImg"/>
          </p:nvPr>
        </p:nvSpPr>
        <p:spPr>
          <a:xfrm>
            <a:off x="381000" y="685800"/>
            <a:ext cx="6096000" cy="3429000"/>
          </a:xfrm>
        </p:spPr>
      </p:sp>
      <p:sp>
        <p:nvSpPr>
          <p:cNvPr id="47106" name="文本占位符 2"/>
          <p:cNvSpPr>
            <a:spLocks noGrp="1"/>
          </p:cNvSpPr>
          <p:nvPr>
            <p:ph type="body"/>
          </p:nvPr>
        </p:nvSpPr>
        <p:spPr/>
        <p:txBody>
          <a:bodyPr wrap="square" lIns="91440" tIns="45720" rIns="91440" bIns="45720" anchor="ctr"/>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p:cNvSpPr>
          <p:nvPr>
            <p:ph type="sldImg"/>
          </p:nvPr>
        </p:nvSpPr>
        <p:spPr/>
      </p:sp>
      <p:sp>
        <p:nvSpPr>
          <p:cNvPr id="49154" name="文本占位符 2"/>
          <p:cNvSpPr/>
          <p:nvPr>
            <p:ph type="body"/>
          </p:nvPr>
        </p:nvSpPr>
        <p:spPr/>
        <p:txBody>
          <a:bodyPr wrap="square" lIns="91440" tIns="45720" rIns="91440" bIns="45720" anchor="ctr"/>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3765" indent="0" algn="ctr">
              <a:buNone/>
              <a:defRPr sz="1800"/>
            </a:lvl3pPr>
            <a:lvl4pPr marL="1370965" indent="0" algn="ctr">
              <a:buNone/>
              <a:defRPr sz="1600"/>
            </a:lvl4pPr>
            <a:lvl5pPr marL="1828165" indent="0" algn="ctr">
              <a:buNone/>
              <a:defRPr sz="1600"/>
            </a:lvl5pPr>
            <a:lvl6pPr marL="2285365" indent="0" algn="ctr">
              <a:buNone/>
              <a:defRPr sz="1600"/>
            </a:lvl6pPr>
            <a:lvl7pPr marL="2741930" indent="0" algn="ctr">
              <a:buNone/>
              <a:defRPr sz="1600"/>
            </a:lvl7pPr>
            <a:lvl8pPr marL="3199130" indent="0" algn="ctr">
              <a:buNone/>
              <a:defRPr sz="1600"/>
            </a:lvl8pPr>
            <a:lvl9pPr marL="365633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3765"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1930"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8157" y="1600200"/>
            <a:ext cx="5379006"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7268" y="1778438"/>
            <a:ext cx="4875605" cy="823912"/>
          </a:xfrm>
        </p:spPr>
        <p:txBody>
          <a:bodyPr anchor="ctr"/>
          <a:lstStyle>
            <a:lvl1pPr marL="0" indent="0">
              <a:buNone/>
              <a:defRPr sz="2800"/>
            </a:lvl1pPr>
            <a:lvl2pPr marL="457200" indent="0">
              <a:buNone/>
              <a:defRPr sz="2400"/>
            </a:lvl2pPr>
            <a:lvl3pPr marL="913765" indent="0">
              <a:buNone/>
              <a:defRPr sz="2000"/>
            </a:lvl3pPr>
            <a:lvl4pPr marL="1370965" indent="0">
              <a:buNone/>
              <a:defRPr sz="1800"/>
            </a:lvl4pPr>
            <a:lvl5pPr marL="1828165" indent="0">
              <a:buNone/>
              <a:defRPr sz="1800"/>
            </a:lvl5pPr>
            <a:lvl6pPr marL="2285365" indent="0">
              <a:buNone/>
              <a:defRPr sz="1800"/>
            </a:lvl6pPr>
            <a:lvl7pPr marL="2741930" indent="0">
              <a:buNone/>
              <a:defRPr sz="1800"/>
            </a:lvl7pPr>
            <a:lvl8pPr marL="3199130" indent="0">
              <a:buNone/>
              <a:defRPr sz="1800"/>
            </a:lvl8pPr>
            <a:lvl9pPr marL="365633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7268" y="2665379"/>
            <a:ext cx="487560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9545" y="1778438"/>
            <a:ext cx="4899617" cy="823912"/>
          </a:xfrm>
        </p:spPr>
        <p:txBody>
          <a:bodyPr anchor="ctr"/>
          <a:lstStyle>
            <a:lvl1pPr marL="0" indent="0">
              <a:buNone/>
              <a:defRPr sz="2800"/>
            </a:lvl1pPr>
            <a:lvl2pPr marL="457200" indent="0">
              <a:buNone/>
              <a:defRPr sz="2400"/>
            </a:lvl2pPr>
            <a:lvl3pPr marL="913765" indent="0">
              <a:buNone/>
              <a:defRPr sz="2000"/>
            </a:lvl3pPr>
            <a:lvl4pPr marL="1370965" indent="0">
              <a:buNone/>
              <a:defRPr sz="1800"/>
            </a:lvl4pPr>
            <a:lvl5pPr marL="1828165" indent="0">
              <a:buNone/>
              <a:defRPr sz="1800"/>
            </a:lvl5pPr>
            <a:lvl6pPr marL="2285365" indent="0">
              <a:buNone/>
              <a:defRPr sz="1800"/>
            </a:lvl6pPr>
            <a:lvl7pPr marL="2741930" indent="0">
              <a:buNone/>
              <a:defRPr sz="1800"/>
            </a:lvl7pPr>
            <a:lvl8pPr marL="3199130" indent="0">
              <a:buNone/>
              <a:defRPr sz="1800"/>
            </a:lvl8pPr>
            <a:lvl9pPr marL="365633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9545" y="2665379"/>
            <a:ext cx="4899617"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3765" indent="0">
              <a:buNone/>
              <a:defRPr sz="1200"/>
            </a:lvl3pPr>
            <a:lvl4pPr marL="1370965" indent="0">
              <a:buNone/>
              <a:defRPr sz="1000"/>
            </a:lvl4pPr>
            <a:lvl5pPr marL="1828165" indent="0">
              <a:buNone/>
              <a:defRPr sz="1000"/>
            </a:lvl5pPr>
            <a:lvl6pPr marL="2285365" indent="0">
              <a:buNone/>
              <a:defRPr sz="1000"/>
            </a:lvl6pPr>
            <a:lvl7pPr marL="2741930" indent="0">
              <a:buNone/>
              <a:defRPr sz="1000"/>
            </a:lvl7pPr>
            <a:lvl8pPr marL="3199130" indent="0">
              <a:buNone/>
              <a:defRPr sz="1000"/>
            </a:lvl8pPr>
            <a:lvl9pPr marL="365633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5348" y="457201"/>
            <a:ext cx="6174772" cy="5403850"/>
          </a:xfrm>
        </p:spPr>
        <p:txBody>
          <a:bodyPr vert="horz" wrap="square" lIns="91440" tIns="45720" rIns="91440" bIns="45720" numCol="1" anchor="t" anchorCtr="0" compatLnSpc="1"/>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5365" indent="0">
              <a:buNone/>
              <a:defRPr sz="2000"/>
            </a:lvl6pPr>
            <a:lvl7pPr marL="2741930" indent="0">
              <a:buNone/>
              <a:defRPr sz="2000"/>
            </a:lvl7pPr>
            <a:lvl8pPr marL="3199130" indent="0">
              <a:buNone/>
              <a:defRPr sz="2000"/>
            </a:lvl8pPr>
            <a:lvl9pPr marL="365633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1">
              <a:ln>
                <a:noFill/>
              </a:ln>
              <a:solidFill>
                <a:schemeClr val="accent2"/>
              </a:solidFill>
              <a:effectLst/>
              <a:uLnTx/>
              <a:uFillTx/>
              <a:latin typeface="+mn-lt"/>
              <a:ea typeface="+mn-ea"/>
              <a:cs typeface="+mn-cs"/>
            </a:endParaRPr>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3765" indent="0">
              <a:buNone/>
              <a:defRPr sz="1600"/>
            </a:lvl3pPr>
            <a:lvl4pPr marL="1370965" indent="0">
              <a:buNone/>
              <a:defRPr sz="1400"/>
            </a:lvl4pPr>
            <a:lvl5pPr marL="1828165" indent="0">
              <a:buNone/>
              <a:defRPr sz="1400"/>
            </a:lvl5pPr>
            <a:lvl6pPr marL="2285365" indent="0">
              <a:buNone/>
              <a:defRPr sz="1400"/>
            </a:lvl6pPr>
            <a:lvl7pPr marL="2741930" indent="0">
              <a:buNone/>
              <a:defRPr sz="1400"/>
            </a:lvl7pPr>
            <a:lvl8pPr marL="3199130" indent="0">
              <a:buNone/>
              <a:defRPr sz="1400"/>
            </a:lvl8pPr>
            <a:lvl9pPr marL="365633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74077"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2.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jpe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2.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3" Type="http://schemas.openxmlformats.org/officeDocument/2006/relationships/theme" Target="../theme/theme15.xml"/><Relationship Id="rId12" Type="http://schemas.openxmlformats.org/officeDocument/2006/relationships/image" Target="../media/image1.jpe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3" Type="http://schemas.openxmlformats.org/officeDocument/2006/relationships/theme" Target="../theme/theme16.xml"/><Relationship Id="rId12" Type="http://schemas.openxmlformats.org/officeDocument/2006/relationships/image" Target="../media/image2.jpeg"/><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3" Type="http://schemas.openxmlformats.org/officeDocument/2006/relationships/theme" Target="../theme/theme17.xml"/><Relationship Id="rId12" Type="http://schemas.openxmlformats.org/officeDocument/2006/relationships/image" Target="../media/image2.jpeg"/><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3" Type="http://schemas.openxmlformats.org/officeDocument/2006/relationships/theme" Target="../theme/theme18.xml"/><Relationship Id="rId12" Type="http://schemas.openxmlformats.org/officeDocument/2006/relationships/image" Target="../media/image1.jpeg"/><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3" Type="http://schemas.openxmlformats.org/officeDocument/2006/relationships/theme" Target="../theme/theme19.xml"/><Relationship Id="rId12" Type="http://schemas.openxmlformats.org/officeDocument/2006/relationships/image" Target="../media/image1.jpeg"/><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3" Type="http://schemas.openxmlformats.org/officeDocument/2006/relationships/theme" Target="../theme/theme20.xml"/><Relationship Id="rId12" Type="http://schemas.openxmlformats.org/officeDocument/2006/relationships/image" Target="../media/image1.jpeg"/><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3" Type="http://schemas.openxmlformats.org/officeDocument/2006/relationships/theme" Target="../theme/theme21.xml"/><Relationship Id="rId12" Type="http://schemas.openxmlformats.org/officeDocument/2006/relationships/image" Target="../media/image1.jpeg"/><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3" Type="http://schemas.openxmlformats.org/officeDocument/2006/relationships/theme" Target="../theme/theme22.xml"/><Relationship Id="rId12" Type="http://schemas.openxmlformats.org/officeDocument/2006/relationships/image" Target="../media/image1.jpeg"/><Relationship Id="rId11" Type="http://schemas.openxmlformats.org/officeDocument/2006/relationships/slideLayout" Target="../slideLayouts/slideLayout242.xml"/><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2.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2.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42"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10245"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46"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1266"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11269"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1270"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229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2291"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3314"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13317"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3318"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4338"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4339"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5362"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15365"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5366"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638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6387"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741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7411"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8434"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8195"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18437"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8438"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300"/>
                                        <p:tgtEl>
                                          <p:spTgt spid="8195"/>
                                        </p:tgtEl>
                                      </p:cBhvr>
                                    </p:animEffect>
                                    <p:anim calcmode="lin" valueType="num">
                                      <p:cBhvr>
                                        <p:cTn id="8" dur="300" fill="hold"/>
                                        <p:tgtEl>
                                          <p:spTgt spid="8195"/>
                                        </p:tgtEl>
                                        <p:attrNameLst>
                                          <p:attrName>ppt_x</p:attrName>
                                        </p:attrNameLst>
                                      </p:cBhvr>
                                      <p:tavLst>
                                        <p:tav tm="0">
                                          <p:val>
                                            <p:strVal val="#ppt_x"/>
                                          </p:val>
                                        </p:tav>
                                        <p:tav tm="100000">
                                          <p:val>
                                            <p:strVal val="#ppt_x"/>
                                          </p:val>
                                        </p:tav>
                                      </p:tavLst>
                                    </p:anim>
                                    <p:anim calcmode="lin" valueType="num">
                                      <p:cBhvr>
                                        <p:cTn id="9" dur="300" fill="hold"/>
                                        <p:tgtEl>
                                          <p:spTgt spid="819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p:cTn id="13" dur="300" fill="hold"/>
                                        <p:tgtEl>
                                          <p:spTgt spid="8196"/>
                                        </p:tgtEl>
                                        <p:attrNameLst>
                                          <p:attrName>ppt_w</p:attrName>
                                        </p:attrNameLst>
                                      </p:cBhvr>
                                      <p:tavLst>
                                        <p:tav tm="0">
                                          <p:val>
                                            <p:fltVal val="0.000000"/>
                                          </p:val>
                                        </p:tav>
                                        <p:tav tm="100000">
                                          <p:val>
                                            <p:strVal val="#ppt_w"/>
                                          </p:val>
                                        </p:tav>
                                      </p:tavLst>
                                    </p:anim>
                                    <p:anim calcmode="lin" valueType="num">
                                      <p:cBhvr>
                                        <p:cTn id="14" dur="300" fill="hold"/>
                                        <p:tgtEl>
                                          <p:spTgt spid="8196"/>
                                        </p:tgtEl>
                                        <p:attrNameLst>
                                          <p:attrName>ppt_h</p:attrName>
                                        </p:attrNameLst>
                                      </p:cBhvr>
                                      <p:tavLst>
                                        <p:tav tm="0">
                                          <p:val>
                                            <p:fltVal val="0.000000"/>
                                          </p:val>
                                        </p:tav>
                                        <p:tav tm="100000">
                                          <p:val>
                                            <p:strVal val="#ppt_h"/>
                                          </p:val>
                                        </p:tav>
                                      </p:tavLst>
                                    </p:anim>
                                    <p:anim calcmode="lin" valueType="num">
                                      <p:cBhvr>
                                        <p:cTn id="15" dur="300" fill="hold"/>
                                        <p:tgtEl>
                                          <p:spTgt spid="8196"/>
                                        </p:tgtEl>
                                        <p:attrNameLst>
                                          <p:attrName>style.rotation</p:attrName>
                                        </p:attrNameLst>
                                      </p:cBhvr>
                                      <p:tavLst>
                                        <p:tav tm="0">
                                          <p:val>
                                            <p:fltVal val="90.000000"/>
                                          </p:val>
                                        </p:tav>
                                        <p:tav tm="100000">
                                          <p:val>
                                            <p:fltVal val="0.000000"/>
                                          </p:val>
                                        </p:tav>
                                      </p:tavLst>
                                    </p:anim>
                                    <p:animEffect transition="in" filter="fade">
                                      <p:cBhvr>
                                        <p:cTn id="16" dur="3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9458"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19461"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19462"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482"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20485"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20486"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1506"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21509"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21510"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2530" name="TextBox 3"/>
          <p:cNvSpPr txBox="1"/>
          <p:nvPr userDrawn="1"/>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p:nvPr userDrawn="1"/>
        </p:nvSpPr>
        <p:spPr>
          <a:xfrm>
            <a:off x="11604625" y="6264275"/>
            <a:ext cx="592138" cy="593725"/>
          </a:xfrm>
          <a:custGeom>
            <a:avLst/>
            <a:gdLst/>
            <a:ahLst/>
            <a:cxnLst>
              <a:cxn ang="0">
                <a:pos x="592757" y="0"/>
              </a:cxn>
              <a:cxn ang="0">
                <a:pos x="592757" y="593992"/>
              </a:cxn>
              <a:cxn ang="0">
                <a:pos x="0" y="593992"/>
              </a:cxn>
              <a:cxn ang="0">
                <a:pos x="592757" y="0"/>
              </a:cxn>
            </a:cxnLst>
            <a:pathLst>
              <a:path w="986" h="986">
                <a:moveTo>
                  <a:pt x="986" y="0"/>
                </a:moveTo>
                <a:lnTo>
                  <a:pt x="986" y="986"/>
                </a:lnTo>
                <a:lnTo>
                  <a:pt x="0" y="986"/>
                </a:lnTo>
                <a:lnTo>
                  <a:pt x="986" y="0"/>
                </a:lnTo>
                <a:close/>
              </a:path>
            </a:pathLst>
          </a:custGeom>
          <a:solidFill>
            <a:schemeClr val="bg1"/>
          </a:solidFill>
          <a:ln w="10" cap="flat" cmpd="sng">
            <a:solidFill>
              <a:srgbClr val="A8A9AD"/>
            </a:solidFill>
            <a:prstDash val="solid"/>
            <a:round/>
            <a:headEnd type="none" w="med" len="med"/>
            <a:tailEnd type="none" w="med" len="med"/>
          </a:ln>
        </p:spPr>
        <p:txBody>
          <a:bodyPr/>
          <a:p>
            <a:endParaRPr lang="zh-CN" altLang="en-US"/>
          </a:p>
        </p:txBody>
      </p:sp>
      <p:sp>
        <p:nvSpPr>
          <p:cNvPr id="4100" name="TextBox 5"/>
          <p:cNvSpPr txBox="1"/>
          <p:nvPr userDrawn="1"/>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22533" name="Rectangle 2"/>
          <p:cNvSpPr>
            <a:spLocks noGrp="1"/>
          </p:cNvSpPr>
          <p:nvPr>
            <p:ph type="title"/>
          </p:nvPr>
        </p:nvSpPr>
        <p:spPr>
          <a:xfrm>
            <a:off x="609600" y="908050"/>
            <a:ext cx="10977563" cy="635000"/>
          </a:xfrm>
          <a:prstGeom prst="rect">
            <a:avLst/>
          </a:prstGeom>
          <a:noFill/>
          <a:ln w="9525">
            <a:noFill/>
          </a:ln>
        </p:spPr>
        <p:txBody>
          <a:bodyPr anchor="ctr"/>
          <a:p>
            <a:pPr lvl="0" indent="0"/>
            <a:r>
              <a:rPr lang="zh-CN" altLang="en-US"/>
              <a:t>单击此处编辑母版标题样式</a:t>
            </a:r>
            <a:endParaRPr lang="zh-CN" altLang="en-US"/>
          </a:p>
        </p:txBody>
      </p:sp>
      <p:sp>
        <p:nvSpPr>
          <p:cNvPr id="22534"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marL="0" lvl="0" indent="0" algn="l" defTabSz="914400" eaLnBrk="0" fontAlgn="base" latinLnBrk="0" hangingPunct="0">
        <a:lnSpc>
          <a:spcPct val="100000"/>
        </a:lnSpc>
        <a:spcBef>
          <a:spcPct val="0"/>
        </a:spcBef>
        <a:spcAft>
          <a:spcPct val="0"/>
        </a:spcAft>
        <a:buClr>
          <a:srgbClr val="000000"/>
        </a:buClr>
        <a:buNone/>
        <a:defRPr sz="2400" b="0" i="0" u="none" kern="1200" baseline="0">
          <a:solidFill>
            <a:schemeClr val="accent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chemeClr val="accent2"/>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chemeClr val="accent2"/>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TextBox 3"/>
          <p:cNvSpPr txBox="1"/>
          <p:nvPr/>
        </p:nvSpPr>
        <p:spPr>
          <a:xfrm>
            <a:off x="11652250" y="6388100"/>
            <a:ext cx="422275" cy="307975"/>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15763" y="6488113"/>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3077"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8"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122"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5123"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14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17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7171"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8194"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8195"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9218" name="TextBox 3"/>
          <p:cNvSpPr txBox="1"/>
          <p:nvPr/>
        </p:nvSpPr>
        <p:spPr>
          <a:xfrm>
            <a:off x="11720513" y="6388100"/>
            <a:ext cx="285750" cy="319088"/>
          </a:xfrm>
          <a:prstGeom prst="rect">
            <a:avLst/>
          </a:prstGeom>
          <a:noFill/>
          <a:ln w="9525">
            <a:noFill/>
          </a:ln>
        </p:spPr>
        <p:txBody>
          <a:bodyPr wrap="none" anchor="t">
            <a:spAutoFit/>
          </a:bodyPr>
          <a:p>
            <a:pPr lvl="0" indent="0" algn="ctr"/>
            <a:fld id="{9A0DB2DC-4C9A-4742-B13C-FB6460FD3503}" type="slidenum">
              <a:rPr lang="zh-CN" altLang="en-US" sz="1400" dirty="0">
                <a:solidFill>
                  <a:srgbClr val="F8F8F8"/>
                </a:solidFill>
                <a:latin typeface="微软雅黑" panose="020B0503020204020204" pitchFamily="34" charset="-122"/>
                <a:ea typeface="微软雅黑" panose="020B0503020204020204" pitchFamily="34" charset="-122"/>
              </a:rPr>
            </a:fld>
            <a:endParaRPr lang="zh-CN" altLang="en-US" sz="1400" dirty="0">
              <a:solidFill>
                <a:srgbClr val="F8F8F8"/>
              </a:solidFill>
              <a:latin typeface="微软雅黑" panose="020B0503020204020204" pitchFamily="34" charset="-122"/>
              <a:ea typeface="微软雅黑" panose="020B0503020204020204" pitchFamily="34" charset="-122"/>
            </a:endParaRPr>
          </a:p>
        </p:txBody>
      </p:sp>
      <p:sp>
        <p:nvSpPr>
          <p:cNvPr id="4099" name="Freeform 5"/>
          <p:cNvSpPr>
            <a:spLocks noChangeArrowheads="1"/>
          </p:cNvSpPr>
          <p:nvPr/>
        </p:nvSpPr>
        <p:spPr bwMode="auto">
          <a:xfrm>
            <a:off x="11604625" y="6264275"/>
            <a:ext cx="592138" cy="593725"/>
          </a:xfrm>
          <a:custGeom>
            <a:avLst/>
            <a:gdLst/>
            <a:ahLst/>
            <a:cxnLst>
              <a:cxn ang="0">
                <a:pos x="986" y="0"/>
              </a:cxn>
              <a:cxn ang="0">
                <a:pos x="986" y="986"/>
              </a:cxn>
              <a:cxn ang="0">
                <a:pos x="0" y="986"/>
              </a:cxn>
              <a:cxn ang="0">
                <a:pos x="986" y="0"/>
              </a:cxn>
            </a:cxnLst>
            <a:rect l="0" t="0" r="r" b="b"/>
            <a:pathLst>
              <a:path w="986" h="986">
                <a:moveTo>
                  <a:pt x="986" y="0"/>
                </a:moveTo>
                <a:lnTo>
                  <a:pt x="986" y="986"/>
                </a:lnTo>
                <a:lnTo>
                  <a:pt x="0" y="986"/>
                </a:lnTo>
                <a:lnTo>
                  <a:pt x="986" y="0"/>
                </a:lnTo>
                <a:close/>
              </a:path>
            </a:pathLst>
          </a:custGeom>
          <a:solidFill>
            <a:schemeClr val="bg1"/>
          </a:solidFill>
          <a:ln w="10">
            <a:solidFill>
              <a:srgbClr val="A8A9AD"/>
            </a:solid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TextBox 5"/>
          <p:cNvSpPr txBox="1"/>
          <p:nvPr/>
        </p:nvSpPr>
        <p:spPr>
          <a:xfrm>
            <a:off x="11885613" y="6488113"/>
            <a:ext cx="296862" cy="334962"/>
          </a:xfrm>
          <a:prstGeom prst="rect">
            <a:avLst/>
          </a:prstGeom>
          <a:noFill/>
          <a:ln w="9525">
            <a:noFill/>
          </a:ln>
        </p:spPr>
        <p:txBody>
          <a:bodyPr wrap="none" anchor="t">
            <a:spAutoFit/>
          </a:bodyPr>
          <a:p>
            <a:pPr lvl="0" indent="0" algn="ctr"/>
            <a:fld id="{9A0DB2DC-4C9A-4742-B13C-FB6460FD3503}" type="slidenum">
              <a:rPr lang="zh-CN" altLang="en-US" sz="1600" dirty="0">
                <a:solidFill>
                  <a:srgbClr val="FFFFFF"/>
                </a:solidFill>
                <a:latin typeface="Arial" panose="020B0604020202020204" pitchFamily="34" charset="0"/>
                <a:ea typeface="宋体" panose="02010600030101010101" pitchFamily="2" charset="-122"/>
              </a:rPr>
            </a:fld>
            <a:endParaRPr lang="zh-CN" altLang="en-US" sz="1600" dirty="0">
              <a:solidFill>
                <a:srgbClr val="FFFFFF"/>
              </a:solidFill>
              <a:latin typeface="Arial" panose="020B0604020202020204" pitchFamily="34" charset="0"/>
              <a:ea typeface="宋体" panose="02010600030101010101" pitchFamily="2" charset="-122"/>
            </a:endParaRPr>
          </a:p>
        </p:txBody>
      </p:sp>
      <p:sp>
        <p:nvSpPr>
          <p:cNvPr id="9221"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dirty="0"/>
              <a:t>单击此处编辑母版标题样式</a:t>
            </a:r>
            <a:endParaRPr lang="zh-CN" altLang="en-US" dirty="0"/>
          </a:p>
        </p:txBody>
      </p:sp>
      <p:sp>
        <p:nvSpPr>
          <p:cNvPr id="9222"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
                                        <p:tgtEl>
                                          <p:spTgt spid="4099"/>
                                        </p:tgtEl>
                                      </p:cBhvr>
                                    </p:animEffect>
                                    <p:anim calcmode="lin" valueType="num">
                                      <p:cBhvr>
                                        <p:cTn id="8" dur="300" fill="hold"/>
                                        <p:tgtEl>
                                          <p:spTgt spid="4099"/>
                                        </p:tgtEl>
                                        <p:attrNameLst>
                                          <p:attrName>ppt_x</p:attrName>
                                        </p:attrNameLst>
                                      </p:cBhvr>
                                      <p:tavLst>
                                        <p:tav tm="0">
                                          <p:val>
                                            <p:strVal val="#ppt_x"/>
                                          </p:val>
                                        </p:tav>
                                        <p:tav tm="100000">
                                          <p:val>
                                            <p:strVal val="#ppt_x"/>
                                          </p:val>
                                        </p:tav>
                                      </p:tavLst>
                                    </p:anim>
                                    <p:anim calcmode="lin" valueType="num">
                                      <p:cBhvr>
                                        <p:cTn id="9" dur="3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300" fill="hold"/>
                                        <p:tgtEl>
                                          <p:spTgt spid="4100"/>
                                        </p:tgtEl>
                                        <p:attrNameLst>
                                          <p:attrName>ppt_w</p:attrName>
                                        </p:attrNameLst>
                                      </p:cBhvr>
                                      <p:tavLst>
                                        <p:tav tm="0">
                                          <p:val>
                                            <p:fltVal val="0.000000"/>
                                          </p:val>
                                        </p:tav>
                                        <p:tav tm="100000">
                                          <p:val>
                                            <p:strVal val="#ppt_w"/>
                                          </p:val>
                                        </p:tav>
                                      </p:tavLst>
                                    </p:anim>
                                    <p:anim calcmode="lin" valueType="num">
                                      <p:cBhvr>
                                        <p:cTn id="14" dur="300" fill="hold"/>
                                        <p:tgtEl>
                                          <p:spTgt spid="4100"/>
                                        </p:tgtEl>
                                        <p:attrNameLst>
                                          <p:attrName>ppt_h</p:attrName>
                                        </p:attrNameLst>
                                      </p:cBhvr>
                                      <p:tavLst>
                                        <p:tav tm="0">
                                          <p:val>
                                            <p:fltVal val="0.000000"/>
                                          </p:val>
                                        </p:tav>
                                        <p:tav tm="100000">
                                          <p:val>
                                            <p:strVal val="#ppt_h"/>
                                          </p:val>
                                        </p:tav>
                                      </p:tavLst>
                                    </p:anim>
                                    <p:anim calcmode="lin" valueType="num">
                                      <p:cBhvr>
                                        <p:cTn id="15" dur="300" fill="hold"/>
                                        <p:tgtEl>
                                          <p:spTgt spid="4100"/>
                                        </p:tgtEl>
                                        <p:attrNameLst>
                                          <p:attrName>style.rotation</p:attrName>
                                        </p:attrNameLst>
                                      </p:cBhvr>
                                      <p:tavLst>
                                        <p:tav tm="0">
                                          <p:val>
                                            <p:fltVal val="90.000000"/>
                                          </p:val>
                                        </p:tav>
                                        <p:tav tm="100000">
                                          <p:val>
                                            <p:fltVal val="0.000000"/>
                                          </p:val>
                                        </p:tav>
                                      </p:tavLst>
                                    </p:anim>
                                    <p:animEffect transition="in" filter="fade">
                                      <p:cBhvr>
                                        <p:cTn id="16" dur="3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hf sldNum="0" hdr="0" ftr="0" dt="0"/>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lvl="1" indent="-285750" algn="l" rtl="0" eaLnBrk="0" fontAlgn="base" hangingPunct="0">
        <a:spcBef>
          <a:spcPct val="20000"/>
        </a:spcBef>
        <a:spcAft>
          <a:spcPct val="0"/>
        </a:spcAft>
        <a:buChar char="–"/>
        <a:defRPr sz="2000" kern="1200">
          <a:solidFill>
            <a:schemeClr val="accent2"/>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3330" lvl="5" indent="-227965" algn="l" defTabSz="913765"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0530" lvl="6" indent="-227965" algn="l" defTabSz="913765"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7730" lvl="7" indent="-227965" algn="l" defTabSz="913765"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4295" lvl="8" indent="-227965" algn="l" defTabSz="913765"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3765"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3765" lvl="2"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1930" lvl="6"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9.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16.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0.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27.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2.xml"/><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2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94.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349" name="Freeform 9"/>
          <p:cNvSpPr>
            <a:spLocks noEditPoints="1"/>
          </p:cNvSpPr>
          <p:nvPr/>
        </p:nvSpPr>
        <p:spPr>
          <a:xfrm>
            <a:off x="601663" y="5141913"/>
            <a:ext cx="373062" cy="374650"/>
          </a:xfrm>
          <a:custGeom>
            <a:avLst/>
            <a:gdLst/>
            <a:ahLst/>
            <a:cxnLst>
              <a:cxn ang="0">
                <a:pos x="358" y="250"/>
              </a:cxn>
              <a:cxn ang="0">
                <a:pos x="358" y="183"/>
              </a:cxn>
              <a:cxn ang="0">
                <a:pos x="328" y="183"/>
              </a:cxn>
              <a:cxn ang="0">
                <a:pos x="328" y="250"/>
              </a:cxn>
              <a:cxn ang="0">
                <a:pos x="247" y="330"/>
              </a:cxn>
              <a:cxn ang="0">
                <a:pos x="246" y="330"/>
              </a:cxn>
              <a:cxn ang="0">
                <a:pos x="245" y="330"/>
              </a:cxn>
              <a:cxn ang="0">
                <a:pos x="243" y="330"/>
              </a:cxn>
              <a:cxn ang="0">
                <a:pos x="162" y="250"/>
              </a:cxn>
              <a:cxn ang="0">
                <a:pos x="162" y="183"/>
              </a:cxn>
              <a:cxn ang="0">
                <a:pos x="132" y="183"/>
              </a:cxn>
              <a:cxn ang="0">
                <a:pos x="132" y="250"/>
              </a:cxn>
              <a:cxn ang="0">
                <a:pos x="227" y="359"/>
              </a:cxn>
              <a:cxn ang="0">
                <a:pos x="227" y="407"/>
              </a:cxn>
              <a:cxn ang="0">
                <a:pos x="160" y="426"/>
              </a:cxn>
              <a:cxn ang="0">
                <a:pos x="331" y="426"/>
              </a:cxn>
              <a:cxn ang="0">
                <a:pos x="263" y="407"/>
              </a:cxn>
              <a:cxn ang="0">
                <a:pos x="263" y="360"/>
              </a:cxn>
              <a:cxn ang="0">
                <a:pos x="358" y="250"/>
              </a:cxn>
              <a:cxn ang="0">
                <a:pos x="244" y="302"/>
              </a:cxn>
              <a:cxn ang="0">
                <a:pos x="245" y="302"/>
              </a:cxn>
              <a:cxn ang="0">
                <a:pos x="246" y="302"/>
              </a:cxn>
              <a:cxn ang="0">
                <a:pos x="300" y="248"/>
              </a:cxn>
              <a:cxn ang="0">
                <a:pos x="300" y="118"/>
              </a:cxn>
              <a:cxn ang="0">
                <a:pos x="246" y="64"/>
              </a:cxn>
              <a:cxn ang="0">
                <a:pos x="245" y="64"/>
              </a:cxn>
              <a:cxn ang="0">
                <a:pos x="244" y="64"/>
              </a:cxn>
              <a:cxn ang="0">
                <a:pos x="190" y="118"/>
              </a:cxn>
              <a:cxn ang="0">
                <a:pos x="190" y="248"/>
              </a:cxn>
              <a:cxn ang="0">
                <a:pos x="244" y="302"/>
              </a:cxn>
              <a:cxn ang="0">
                <a:pos x="245" y="0"/>
              </a:cxn>
              <a:cxn ang="0">
                <a:pos x="490" y="245"/>
              </a:cxn>
              <a:cxn ang="0">
                <a:pos x="245" y="490"/>
              </a:cxn>
              <a:cxn ang="0">
                <a:pos x="0" y="245"/>
              </a:cxn>
              <a:cxn ang="0">
                <a:pos x="245" y="0"/>
              </a:cxn>
            </a:cxnLst>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FFFF"/>
          </a:solidFill>
          <a:ln w="9525">
            <a:noFill/>
          </a:ln>
        </p:spPr>
        <p:txBody>
          <a:bodyPr/>
          <a:p>
            <a:endParaRPr lang="zh-CN" altLang="en-US"/>
          </a:p>
        </p:txBody>
      </p:sp>
      <p:sp>
        <p:nvSpPr>
          <p:cNvPr id="12350" name="Freeform 10"/>
          <p:cNvSpPr>
            <a:spLocks noEditPoints="1"/>
          </p:cNvSpPr>
          <p:nvPr/>
        </p:nvSpPr>
        <p:spPr>
          <a:xfrm>
            <a:off x="601663" y="4554538"/>
            <a:ext cx="373062" cy="374650"/>
          </a:xfrm>
          <a:custGeom>
            <a:avLst/>
            <a:gdLst/>
            <a:ahLst/>
            <a:cxnLst>
              <a:cxn ang="0">
                <a:pos x="245" y="0"/>
              </a:cxn>
              <a:cxn ang="0">
                <a:pos x="490" y="245"/>
              </a:cxn>
              <a:cxn ang="0">
                <a:pos x="245" y="490"/>
              </a:cxn>
              <a:cxn ang="0">
                <a:pos x="0" y="245"/>
              </a:cxn>
              <a:cxn ang="0">
                <a:pos x="245" y="0"/>
              </a:cxn>
              <a:cxn ang="0">
                <a:pos x="436" y="250"/>
              </a:cxn>
              <a:cxn ang="0">
                <a:pos x="427" y="256"/>
              </a:cxn>
              <a:cxn ang="0">
                <a:pos x="394" y="256"/>
              </a:cxn>
              <a:cxn ang="0">
                <a:pos x="386" y="253"/>
              </a:cxn>
              <a:cxn ang="0">
                <a:pos x="245" y="105"/>
              </a:cxn>
              <a:cxn ang="0">
                <a:pos x="104" y="253"/>
              </a:cxn>
              <a:cxn ang="0">
                <a:pos x="96" y="256"/>
              </a:cxn>
              <a:cxn ang="0">
                <a:pos x="63" y="256"/>
              </a:cxn>
              <a:cxn ang="0">
                <a:pos x="54" y="250"/>
              </a:cxn>
              <a:cxn ang="0">
                <a:pos x="56" y="239"/>
              </a:cxn>
              <a:cxn ang="0">
                <a:pos x="236" y="52"/>
              </a:cxn>
              <a:cxn ang="0">
                <a:pos x="245" y="48"/>
              </a:cxn>
              <a:cxn ang="0">
                <a:pos x="254" y="52"/>
              </a:cxn>
              <a:cxn ang="0">
                <a:pos x="434" y="239"/>
              </a:cxn>
              <a:cxn ang="0">
                <a:pos x="436" y="250"/>
              </a:cxn>
              <a:cxn ang="0">
                <a:pos x="113" y="267"/>
              </a:cxn>
              <a:cxn ang="0">
                <a:pos x="113" y="267"/>
              </a:cxn>
              <a:cxn ang="0">
                <a:pos x="113" y="379"/>
              </a:cxn>
              <a:cxn ang="0">
                <a:pos x="129" y="398"/>
              </a:cxn>
              <a:cxn ang="0">
                <a:pos x="202" y="398"/>
              </a:cxn>
              <a:cxn ang="0">
                <a:pos x="202" y="276"/>
              </a:cxn>
              <a:cxn ang="0">
                <a:pos x="221" y="257"/>
              </a:cxn>
              <a:cxn ang="0">
                <a:pos x="269" y="257"/>
              </a:cxn>
              <a:cxn ang="0">
                <a:pos x="288" y="276"/>
              </a:cxn>
              <a:cxn ang="0">
                <a:pos x="288" y="398"/>
              </a:cxn>
              <a:cxn ang="0">
                <a:pos x="361" y="398"/>
              </a:cxn>
              <a:cxn ang="0">
                <a:pos x="377" y="379"/>
              </a:cxn>
              <a:cxn ang="0">
                <a:pos x="377" y="268"/>
              </a:cxn>
              <a:cxn ang="0">
                <a:pos x="245" y="130"/>
              </a:cxn>
              <a:cxn ang="0">
                <a:pos x="113" y="267"/>
              </a:cxn>
            </a:cxnLst>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FFFFFF"/>
          </a:solidFill>
          <a:ln w="9525">
            <a:noFill/>
          </a:ln>
        </p:spPr>
        <p:txBody>
          <a:bodyPr/>
          <a:p>
            <a:endParaRPr lang="zh-CN" altLang="en-US"/>
          </a:p>
        </p:txBody>
      </p:sp>
      <p:sp>
        <p:nvSpPr>
          <p:cNvPr id="12351" name="Rectangle 4"/>
          <p:cNvSpPr txBox="1"/>
          <p:nvPr/>
        </p:nvSpPr>
        <p:spPr>
          <a:xfrm>
            <a:off x="1001713" y="4570413"/>
            <a:ext cx="3359150" cy="342900"/>
          </a:xfrm>
          <a:prstGeom prst="rect">
            <a:avLst/>
          </a:prstGeom>
          <a:noFill/>
          <a:ln w="9525">
            <a:noFill/>
          </a:ln>
        </p:spPr>
        <p:txBody>
          <a:bodyPr anchor="ctr"/>
          <a:p>
            <a:pPr lvl="0" indent="0"/>
            <a:r>
              <a:rPr lang="zh-CN" altLang="en-US" sz="2000" dirty="0">
                <a:solidFill>
                  <a:srgbClr val="FFFFFF"/>
                </a:solidFill>
                <a:latin typeface="Arial" panose="020B0604020202020204" pitchFamily="34" charset="0"/>
                <a:ea typeface="微软雅黑" panose="020B0503020204020204" pitchFamily="34" charset="-122"/>
              </a:rPr>
              <a:t>系别</a:t>
            </a:r>
            <a:endParaRPr lang="zh-CN" altLang="en-US" sz="2000" dirty="0">
              <a:solidFill>
                <a:srgbClr val="FFFFFF"/>
              </a:solidFill>
              <a:latin typeface="Arial" panose="020B0604020202020204" pitchFamily="34" charset="0"/>
              <a:ea typeface="微软雅黑" panose="020B0503020204020204" pitchFamily="34" charset="-122"/>
            </a:endParaRPr>
          </a:p>
        </p:txBody>
      </p:sp>
      <p:sp>
        <p:nvSpPr>
          <p:cNvPr id="12352" name="Rectangle 4"/>
          <p:cNvSpPr txBox="1"/>
          <p:nvPr/>
        </p:nvSpPr>
        <p:spPr>
          <a:xfrm>
            <a:off x="974725" y="5168900"/>
            <a:ext cx="2749550" cy="347663"/>
          </a:xfrm>
          <a:prstGeom prst="rect">
            <a:avLst/>
          </a:prstGeom>
          <a:noFill/>
          <a:ln w="9525">
            <a:noFill/>
          </a:ln>
        </p:spPr>
        <p:txBody>
          <a:bodyPr anchor="ctr"/>
          <a:p>
            <a:pPr lvl="0" indent="0"/>
            <a:r>
              <a:rPr lang="zh-CN" altLang="en-US" sz="2000" dirty="0">
                <a:solidFill>
                  <a:srgbClr val="FFFFFF"/>
                </a:solidFill>
                <a:latin typeface="Arial" panose="020B0604020202020204" pitchFamily="34" charset="0"/>
                <a:ea typeface="微软雅黑" panose="020B0503020204020204" pitchFamily="34" charset="-122"/>
              </a:rPr>
              <a:t>汇报人</a:t>
            </a:r>
            <a:endParaRPr lang="zh-CN" altLang="en-US" sz="2000" dirty="0">
              <a:solidFill>
                <a:srgbClr val="FFFFFF"/>
              </a:solidFill>
              <a:latin typeface="Arial" panose="020B0604020202020204" pitchFamily="34" charset="0"/>
              <a:ea typeface="微软雅黑" panose="020B0503020204020204" pitchFamily="34" charset="-122"/>
            </a:endParaRPr>
          </a:p>
        </p:txBody>
      </p:sp>
      <p:sp>
        <p:nvSpPr>
          <p:cNvPr id="12353" name="Rectangle 3"/>
          <p:cNvSpPr txBox="1"/>
          <p:nvPr/>
        </p:nvSpPr>
        <p:spPr>
          <a:xfrm>
            <a:off x="469900" y="2716213"/>
            <a:ext cx="6710363" cy="676275"/>
          </a:xfrm>
          <a:prstGeom prst="rect">
            <a:avLst/>
          </a:prstGeom>
          <a:noFill/>
          <a:ln w="9525">
            <a:noFill/>
          </a:ln>
        </p:spPr>
        <p:txBody>
          <a:bodyPr anchor="ctr"/>
          <a:p>
            <a:pPr lvl="0" indent="0"/>
            <a:r>
              <a:rPr lang="zh-CN" altLang="en-US" sz="6000" b="1" dirty="0">
                <a:solidFill>
                  <a:srgbClr val="FFFFFF"/>
                </a:solidFill>
                <a:latin typeface="微软雅黑" panose="020B0503020204020204" pitchFamily="34" charset="-122"/>
                <a:ea typeface="微软雅黑" panose="020B0503020204020204" pitchFamily="34" charset="-122"/>
              </a:rPr>
              <a:t>课程名称</a:t>
            </a:r>
            <a:endParaRPr lang="zh-CN" altLang="en-US" sz="6000" b="1" dirty="0">
              <a:solidFill>
                <a:srgbClr val="FFFFFF"/>
              </a:solidFill>
              <a:latin typeface="微软雅黑" panose="020B0503020204020204" pitchFamily="34" charset="-122"/>
              <a:ea typeface="微软雅黑" panose="020B0503020204020204" pitchFamily="34" charset="-122"/>
            </a:endParaRPr>
          </a:p>
        </p:txBody>
      </p:sp>
      <p:sp>
        <p:nvSpPr>
          <p:cNvPr id="12354" name="Rectangle 3"/>
          <p:cNvSpPr txBox="1"/>
          <p:nvPr/>
        </p:nvSpPr>
        <p:spPr>
          <a:xfrm>
            <a:off x="469900" y="3573463"/>
            <a:ext cx="6508750" cy="677862"/>
          </a:xfrm>
          <a:prstGeom prst="rect">
            <a:avLst/>
          </a:prstGeom>
          <a:noFill/>
          <a:ln w="9525">
            <a:noFill/>
          </a:ln>
        </p:spPr>
        <p:txBody>
          <a:bodyPr anchor="ctr"/>
          <a:p>
            <a:pPr lvl="0" indent="0"/>
            <a:r>
              <a:rPr lang="zh-CN" altLang="en-US" sz="4800" dirty="0">
                <a:solidFill>
                  <a:srgbClr val="FFFFFF"/>
                </a:solidFill>
                <a:latin typeface="微软雅黑" panose="020B0503020204020204" pitchFamily="34" charset="-122"/>
                <a:ea typeface="微软雅黑" panose="020B0503020204020204" pitchFamily="34" charset="-122"/>
              </a:rPr>
              <a:t>说课</a:t>
            </a: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12355" name="Freeform 6"/>
          <p:cNvSpPr/>
          <p:nvPr/>
        </p:nvSpPr>
        <p:spPr>
          <a:xfrm>
            <a:off x="0" y="784225"/>
            <a:ext cx="2251075" cy="750888"/>
          </a:xfrm>
          <a:custGeom>
            <a:avLst/>
            <a:gdLst/>
            <a:ahLst/>
            <a:cxnLst>
              <a:cxn ang="0">
                <a:pos x="0" y="0"/>
              </a:cxn>
              <a:cxn ang="0">
                <a:pos x="2953" y="0"/>
              </a:cxn>
              <a:cxn ang="0">
                <a:pos x="2332" y="982"/>
              </a:cxn>
              <a:cxn ang="0">
                <a:pos x="0" y="982"/>
              </a:cxn>
              <a:cxn ang="0">
                <a:pos x="0" y="0"/>
              </a:cxn>
            </a:cxnLst>
            <a:pathLst>
              <a:path w="2953" h="982">
                <a:moveTo>
                  <a:pt x="0" y="0"/>
                </a:moveTo>
                <a:lnTo>
                  <a:pt x="2953" y="0"/>
                </a:lnTo>
                <a:lnTo>
                  <a:pt x="2332" y="982"/>
                </a:lnTo>
                <a:lnTo>
                  <a:pt x="0" y="982"/>
                </a:lnTo>
                <a:lnTo>
                  <a:pt x="0" y="0"/>
                </a:lnTo>
                <a:close/>
              </a:path>
            </a:pathLst>
          </a:custGeom>
          <a:solidFill>
            <a:srgbClr val="BFBFBF"/>
          </a:solidFill>
          <a:ln w="9525">
            <a:noFill/>
          </a:ln>
        </p:spPr>
        <p:txBody>
          <a:bodyPr/>
          <a:p>
            <a:endParaRPr lang="zh-CN" altLang="en-US"/>
          </a:p>
        </p:txBody>
      </p:sp>
      <p:sp>
        <p:nvSpPr>
          <p:cNvPr id="12356" name="Freeform 7"/>
          <p:cNvSpPr/>
          <p:nvPr/>
        </p:nvSpPr>
        <p:spPr>
          <a:xfrm>
            <a:off x="0" y="-6350"/>
            <a:ext cx="3143250" cy="1306513"/>
          </a:xfrm>
          <a:custGeom>
            <a:avLst/>
            <a:gdLst/>
            <a:ahLst/>
            <a:cxnLst>
              <a:cxn ang="0">
                <a:pos x="0" y="0"/>
              </a:cxn>
              <a:cxn ang="0">
                <a:pos x="4124" y="0"/>
              </a:cxn>
              <a:cxn ang="0">
                <a:pos x="3133" y="1711"/>
              </a:cxn>
              <a:cxn ang="0">
                <a:pos x="0" y="1711"/>
              </a:cxn>
              <a:cxn ang="0">
                <a:pos x="0" y="0"/>
              </a:cxn>
            </a:cxnLst>
            <a:pathLst>
              <a:path w="4124" h="1711">
                <a:moveTo>
                  <a:pt x="0" y="0"/>
                </a:moveTo>
                <a:lnTo>
                  <a:pt x="4124" y="0"/>
                </a:lnTo>
                <a:lnTo>
                  <a:pt x="3133" y="1711"/>
                </a:lnTo>
                <a:lnTo>
                  <a:pt x="0" y="1711"/>
                </a:lnTo>
                <a:lnTo>
                  <a:pt x="0" y="0"/>
                </a:lnTo>
                <a:close/>
              </a:path>
            </a:pathLst>
          </a:custGeom>
          <a:solidFill>
            <a:schemeClr val="bg1"/>
          </a:solidFill>
          <a:ln w="9525">
            <a:noFill/>
          </a:ln>
        </p:spPr>
        <p:txBody>
          <a:bodyPr/>
          <a:p>
            <a:endParaRPr lang="zh-CN" altLang="en-US"/>
          </a:p>
        </p:txBody>
      </p:sp>
      <p:sp>
        <p:nvSpPr>
          <p:cNvPr id="12358" name="Freeform 9"/>
          <p:cNvSpPr/>
          <p:nvPr/>
        </p:nvSpPr>
        <p:spPr>
          <a:xfrm>
            <a:off x="10344150" y="5934075"/>
            <a:ext cx="1851025" cy="930275"/>
          </a:xfrm>
          <a:custGeom>
            <a:avLst/>
            <a:gdLst/>
            <a:ahLst/>
            <a:cxnLst>
              <a:cxn ang="0">
                <a:pos x="2428" y="0"/>
              </a:cxn>
              <a:cxn ang="0">
                <a:pos x="2428" y="1218"/>
              </a:cxn>
              <a:cxn ang="0">
                <a:pos x="0" y="1218"/>
              </a:cxn>
              <a:cxn ang="0">
                <a:pos x="770" y="0"/>
              </a:cxn>
              <a:cxn ang="0">
                <a:pos x="2428" y="0"/>
              </a:cxn>
            </a:cxnLst>
            <a:pathLst>
              <a:path w="2428" h="1218">
                <a:moveTo>
                  <a:pt x="2428" y="0"/>
                </a:moveTo>
                <a:lnTo>
                  <a:pt x="2428" y="1218"/>
                </a:lnTo>
                <a:lnTo>
                  <a:pt x="0" y="1218"/>
                </a:lnTo>
                <a:lnTo>
                  <a:pt x="770" y="0"/>
                </a:lnTo>
                <a:lnTo>
                  <a:pt x="2428" y="0"/>
                </a:lnTo>
                <a:close/>
              </a:path>
            </a:pathLst>
          </a:custGeom>
          <a:solidFill>
            <a:srgbClr val="BFBFBF"/>
          </a:solidFill>
          <a:ln w="9525">
            <a:noFill/>
          </a:ln>
        </p:spPr>
        <p:txBody>
          <a:bodyPr/>
          <a:p>
            <a:endParaRPr lang="zh-CN" altLang="en-US"/>
          </a:p>
        </p:txBody>
      </p:sp>
      <p:sp>
        <p:nvSpPr>
          <p:cNvPr id="12360" name="Freeform 11"/>
          <p:cNvSpPr>
            <a:spLocks noEditPoints="1"/>
          </p:cNvSpPr>
          <p:nvPr/>
        </p:nvSpPr>
        <p:spPr>
          <a:xfrm>
            <a:off x="11134725" y="6294438"/>
            <a:ext cx="484188" cy="485775"/>
          </a:xfrm>
          <a:custGeom>
            <a:avLst/>
            <a:gdLst/>
            <a:ahLst/>
            <a:cxnLst>
              <a:cxn ang="0">
                <a:pos x="557" y="0"/>
              </a:cxn>
              <a:cxn ang="0">
                <a:pos x="557" y="0"/>
              </a:cxn>
              <a:cxn ang="0">
                <a:pos x="635" y="78"/>
              </a:cxn>
              <a:cxn ang="0">
                <a:pos x="635" y="557"/>
              </a:cxn>
              <a:cxn ang="0">
                <a:pos x="635" y="558"/>
              </a:cxn>
              <a:cxn ang="0">
                <a:pos x="635" y="559"/>
              </a:cxn>
              <a:cxn ang="0">
                <a:pos x="634" y="561"/>
              </a:cxn>
              <a:cxn ang="0">
                <a:pos x="634" y="563"/>
              </a:cxn>
              <a:cxn ang="0">
                <a:pos x="634" y="564"/>
              </a:cxn>
              <a:cxn ang="0">
                <a:pos x="634" y="567"/>
              </a:cxn>
              <a:cxn ang="0">
                <a:pos x="634" y="568"/>
              </a:cxn>
              <a:cxn ang="0">
                <a:pos x="612" y="612"/>
              </a:cxn>
              <a:cxn ang="0">
                <a:pos x="563" y="635"/>
              </a:cxn>
              <a:cxn ang="0">
                <a:pos x="562" y="635"/>
              </a:cxn>
              <a:cxn ang="0">
                <a:pos x="561" y="635"/>
              </a:cxn>
              <a:cxn ang="0">
                <a:pos x="559" y="635"/>
              </a:cxn>
              <a:cxn ang="0">
                <a:pos x="557" y="635"/>
              </a:cxn>
              <a:cxn ang="0">
                <a:pos x="77" y="635"/>
              </a:cxn>
              <a:cxn ang="0">
                <a:pos x="0" y="557"/>
              </a:cxn>
              <a:cxn ang="0">
                <a:pos x="77" y="480"/>
              </a:cxn>
              <a:cxn ang="0">
                <a:pos x="370" y="480"/>
              </a:cxn>
              <a:cxn ang="0">
                <a:pos x="33" y="143"/>
              </a:cxn>
              <a:cxn ang="0">
                <a:pos x="33" y="33"/>
              </a:cxn>
              <a:cxn ang="0">
                <a:pos x="142" y="33"/>
              </a:cxn>
              <a:cxn ang="0">
                <a:pos x="480" y="370"/>
              </a:cxn>
              <a:cxn ang="0">
                <a:pos x="480" y="78"/>
              </a:cxn>
              <a:cxn ang="0">
                <a:pos x="557" y="0"/>
              </a:cxn>
              <a:cxn ang="0">
                <a:pos x="557" y="635"/>
              </a:cxn>
            </a:cxnLst>
            <a:pathLst>
              <a:path w="635" h="635">
                <a:moveTo>
                  <a:pt x="557" y="0"/>
                </a:moveTo>
                <a:lnTo>
                  <a:pt x="557" y="0"/>
                </a:lnTo>
                <a:cubicBezTo>
                  <a:pt x="600" y="0"/>
                  <a:pt x="635" y="35"/>
                  <a:pt x="635" y="78"/>
                </a:cubicBezTo>
                <a:lnTo>
                  <a:pt x="635" y="557"/>
                </a:lnTo>
                <a:lnTo>
                  <a:pt x="635" y="558"/>
                </a:lnTo>
                <a:lnTo>
                  <a:pt x="635" y="559"/>
                </a:lnTo>
                <a:lnTo>
                  <a:pt x="634" y="561"/>
                </a:lnTo>
                <a:lnTo>
                  <a:pt x="634" y="563"/>
                </a:lnTo>
                <a:lnTo>
                  <a:pt x="634" y="564"/>
                </a:lnTo>
                <a:lnTo>
                  <a:pt x="634" y="567"/>
                </a:lnTo>
                <a:lnTo>
                  <a:pt x="634" y="568"/>
                </a:lnTo>
                <a:cubicBezTo>
                  <a:pt x="632" y="584"/>
                  <a:pt x="624" y="600"/>
                  <a:pt x="612" y="612"/>
                </a:cubicBezTo>
                <a:cubicBezTo>
                  <a:pt x="598" y="626"/>
                  <a:pt x="581" y="633"/>
                  <a:pt x="563" y="635"/>
                </a:cubicBezTo>
                <a:lnTo>
                  <a:pt x="562" y="635"/>
                </a:lnTo>
                <a:lnTo>
                  <a:pt x="561" y="635"/>
                </a:lnTo>
                <a:lnTo>
                  <a:pt x="559" y="635"/>
                </a:lnTo>
                <a:lnTo>
                  <a:pt x="557" y="635"/>
                </a:lnTo>
                <a:lnTo>
                  <a:pt x="77" y="635"/>
                </a:lnTo>
                <a:cubicBezTo>
                  <a:pt x="35" y="635"/>
                  <a:pt x="0" y="600"/>
                  <a:pt x="0" y="557"/>
                </a:cubicBezTo>
                <a:cubicBezTo>
                  <a:pt x="0" y="515"/>
                  <a:pt x="35" y="480"/>
                  <a:pt x="77" y="480"/>
                </a:cubicBezTo>
                <a:lnTo>
                  <a:pt x="370" y="480"/>
                </a:lnTo>
                <a:lnTo>
                  <a:pt x="33" y="143"/>
                </a:lnTo>
                <a:cubicBezTo>
                  <a:pt x="3" y="112"/>
                  <a:pt x="3" y="63"/>
                  <a:pt x="33" y="33"/>
                </a:cubicBezTo>
                <a:cubicBezTo>
                  <a:pt x="63" y="3"/>
                  <a:pt x="112" y="3"/>
                  <a:pt x="142" y="33"/>
                </a:cubicBezTo>
                <a:lnTo>
                  <a:pt x="480" y="370"/>
                </a:lnTo>
                <a:lnTo>
                  <a:pt x="480" y="78"/>
                </a:lnTo>
                <a:cubicBezTo>
                  <a:pt x="480" y="35"/>
                  <a:pt x="515" y="0"/>
                  <a:pt x="557" y="0"/>
                </a:cubicBezTo>
                <a:close/>
                <a:moveTo>
                  <a:pt x="557" y="635"/>
                </a:moveTo>
                <a:close/>
              </a:path>
            </a:pathLst>
          </a:custGeom>
          <a:solidFill>
            <a:srgbClr val="FFFFFF"/>
          </a:solidFill>
          <a:ln w="9525">
            <a:noFill/>
          </a:ln>
        </p:spPr>
        <p:txBody>
          <a:bodyPr/>
          <a:p>
            <a:endParaRPr lang="zh-CN" altLang="en-US"/>
          </a:p>
        </p:txBody>
      </p:sp>
    </p:spTree>
  </p:cSld>
  <p:clrMapOvr>
    <a:masterClrMapping/>
  </p:clrMapOvr>
  <p:transition advTm="11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353"/>
                                        </p:tgtEl>
                                        <p:attrNameLst>
                                          <p:attrName>style.visibility</p:attrName>
                                        </p:attrNameLst>
                                      </p:cBhvr>
                                      <p:to>
                                        <p:strVal val="visible"/>
                                      </p:to>
                                    </p:set>
                                    <p:anim by="(-#ppt_w*2)" calcmode="lin" valueType="num">
                                      <p:cBhvr rctx="PPT">
                                        <p:cTn id="7" dur="500" autoRev="1" fill="hold">
                                          <p:stCondLst>
                                            <p:cond delay="0"/>
                                          </p:stCondLst>
                                        </p:cTn>
                                        <p:tgtEl>
                                          <p:spTgt spid="12353"/>
                                        </p:tgtEl>
                                        <p:attrNameLst>
                                          <p:attrName>ppt_w</p:attrName>
                                        </p:attrNameLst>
                                      </p:cBhvr>
                                    </p:anim>
                                    <p:anim by="(#ppt_w*0.50)" calcmode="lin" valueType="num">
                                      <p:cBhvr>
                                        <p:cTn id="8" dur="500" decel="50000" autoRev="1" fill="hold">
                                          <p:stCondLst>
                                            <p:cond delay="0"/>
                                          </p:stCondLst>
                                        </p:cTn>
                                        <p:tgtEl>
                                          <p:spTgt spid="12353"/>
                                        </p:tgtEl>
                                        <p:attrNameLst>
                                          <p:attrName>ppt_x</p:attrName>
                                        </p:attrNameLst>
                                      </p:cBhvr>
                                    </p:anim>
                                    <p:anim from="(-#ppt_h/2)" to="(#ppt_y)" calcmode="lin" valueType="num">
                                      <p:cBhvr>
                                        <p:cTn id="9" dur="1000" fill="hold">
                                          <p:stCondLst>
                                            <p:cond delay="0"/>
                                          </p:stCondLst>
                                        </p:cTn>
                                        <p:tgtEl>
                                          <p:spTgt spid="12353"/>
                                        </p:tgtEl>
                                        <p:attrNameLst>
                                          <p:attrName>ppt_y</p:attrName>
                                        </p:attrNameLst>
                                      </p:cBhvr>
                                    </p:anim>
                                    <p:animRot by="21600000">
                                      <p:cBhvr>
                                        <p:cTn id="10" dur="1000" fill="hold">
                                          <p:stCondLst>
                                            <p:cond delay="0"/>
                                          </p:stCondLst>
                                        </p:cTn>
                                        <p:tgtEl>
                                          <p:spTgt spid="12353"/>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2354"/>
                                        </p:tgtEl>
                                        <p:attrNameLst>
                                          <p:attrName>style.visibility</p:attrName>
                                        </p:attrNameLst>
                                      </p:cBhvr>
                                      <p:to>
                                        <p:strVal val="visible"/>
                                      </p:to>
                                    </p:set>
                                    <p:anim by="(-#ppt_w*2)" calcmode="lin" valueType="num">
                                      <p:cBhvr rctx="PPT">
                                        <p:cTn id="14" dur="500" autoRev="1" fill="hold">
                                          <p:stCondLst>
                                            <p:cond delay="0"/>
                                          </p:stCondLst>
                                        </p:cTn>
                                        <p:tgtEl>
                                          <p:spTgt spid="12354"/>
                                        </p:tgtEl>
                                        <p:attrNameLst>
                                          <p:attrName>ppt_w</p:attrName>
                                        </p:attrNameLst>
                                      </p:cBhvr>
                                    </p:anim>
                                    <p:anim by="(#ppt_w*0.50)" calcmode="lin" valueType="num">
                                      <p:cBhvr>
                                        <p:cTn id="15" dur="500" decel="50000" autoRev="1" fill="hold">
                                          <p:stCondLst>
                                            <p:cond delay="0"/>
                                          </p:stCondLst>
                                        </p:cTn>
                                        <p:tgtEl>
                                          <p:spTgt spid="12354"/>
                                        </p:tgtEl>
                                        <p:attrNameLst>
                                          <p:attrName>ppt_x</p:attrName>
                                        </p:attrNameLst>
                                      </p:cBhvr>
                                    </p:anim>
                                    <p:anim from="(-#ppt_h/2)" to="(#ppt_y)" calcmode="lin" valueType="num">
                                      <p:cBhvr>
                                        <p:cTn id="16" dur="1000" fill="hold">
                                          <p:stCondLst>
                                            <p:cond delay="0"/>
                                          </p:stCondLst>
                                        </p:cTn>
                                        <p:tgtEl>
                                          <p:spTgt spid="12354"/>
                                        </p:tgtEl>
                                        <p:attrNameLst>
                                          <p:attrName>ppt_y</p:attrName>
                                        </p:attrNameLst>
                                      </p:cBhvr>
                                    </p:anim>
                                    <p:animRot by="21600000">
                                      <p:cBhvr>
                                        <p:cTn id="17" dur="1000" fill="hold">
                                          <p:stCondLst>
                                            <p:cond delay="0"/>
                                          </p:stCondLst>
                                        </p:cTn>
                                        <p:tgtEl>
                                          <p:spTgt spid="12354"/>
                                        </p:tgtEl>
                                        <p:attrNameLst>
                                          <p:attrName>r</p:attrName>
                                        </p:attrNameLst>
                                      </p:cBhvr>
                                    </p:animRot>
                                  </p:childTnLst>
                                </p:cTn>
                              </p:par>
                            </p:childTnLst>
                          </p:cTn>
                        </p:par>
                        <p:par>
                          <p:cTn id="18" fill="hold">
                            <p:stCondLst>
                              <p:cond delay="2400"/>
                            </p:stCondLst>
                            <p:childTnLst>
                              <p:par>
                                <p:cTn id="19" presetID="2" presetClass="entr" presetSubtype="6" fill="hold" nodeType="afterEffect">
                                  <p:stCondLst>
                                    <p:cond delay="0"/>
                                  </p:stCondLst>
                                  <p:childTnLst>
                                    <p:set>
                                      <p:cBhvr>
                                        <p:cTn id="20" dur="1" fill="hold">
                                          <p:stCondLst>
                                            <p:cond delay="0"/>
                                          </p:stCondLst>
                                        </p:cTn>
                                        <p:tgtEl>
                                          <p:spTgt spid="12350"/>
                                        </p:tgtEl>
                                        <p:attrNameLst>
                                          <p:attrName>style.visibility</p:attrName>
                                        </p:attrNameLst>
                                      </p:cBhvr>
                                      <p:to>
                                        <p:strVal val="visible"/>
                                      </p:to>
                                    </p:set>
                                    <p:anim calcmode="lin" valueType="num">
                                      <p:cBhvr additive="base">
                                        <p:cTn id="21" dur="500" fill="hold"/>
                                        <p:tgtEl>
                                          <p:spTgt spid="12350"/>
                                        </p:tgtEl>
                                        <p:attrNameLst>
                                          <p:attrName>ppt_x</p:attrName>
                                        </p:attrNameLst>
                                      </p:cBhvr>
                                      <p:tavLst>
                                        <p:tav tm="0">
                                          <p:val>
                                            <p:strVal val="1+#ppt_w/2"/>
                                          </p:val>
                                        </p:tav>
                                        <p:tav tm="100000">
                                          <p:val>
                                            <p:strVal val="#ppt_x"/>
                                          </p:val>
                                        </p:tav>
                                      </p:tavLst>
                                    </p:anim>
                                    <p:anim calcmode="lin" valueType="num">
                                      <p:cBhvr additive="base">
                                        <p:cTn id="22" dur="500" fill="hold"/>
                                        <p:tgtEl>
                                          <p:spTgt spid="12350"/>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2349"/>
                                        </p:tgtEl>
                                        <p:attrNameLst>
                                          <p:attrName>style.visibility</p:attrName>
                                        </p:attrNameLst>
                                      </p:cBhvr>
                                      <p:to>
                                        <p:strVal val="visible"/>
                                      </p:to>
                                    </p:set>
                                    <p:anim calcmode="lin" valueType="num">
                                      <p:cBhvr additive="base">
                                        <p:cTn id="25" dur="500" fill="hold"/>
                                        <p:tgtEl>
                                          <p:spTgt spid="12349"/>
                                        </p:tgtEl>
                                        <p:attrNameLst>
                                          <p:attrName>ppt_x</p:attrName>
                                        </p:attrNameLst>
                                      </p:cBhvr>
                                      <p:tavLst>
                                        <p:tav tm="0">
                                          <p:val>
                                            <p:strVal val="1+#ppt_w/2"/>
                                          </p:val>
                                        </p:tav>
                                        <p:tav tm="100000">
                                          <p:val>
                                            <p:strVal val="#ppt_x"/>
                                          </p:val>
                                        </p:tav>
                                      </p:tavLst>
                                    </p:anim>
                                    <p:anim calcmode="lin" valueType="num">
                                      <p:cBhvr additive="base">
                                        <p:cTn id="26" dur="500" fill="hold"/>
                                        <p:tgtEl>
                                          <p:spTgt spid="12349"/>
                                        </p:tgtEl>
                                        <p:attrNameLst>
                                          <p:attrName>ppt_y</p:attrName>
                                        </p:attrNameLst>
                                      </p:cBhvr>
                                      <p:tavLst>
                                        <p:tav tm="0">
                                          <p:val>
                                            <p:strVal val="1+#ppt_h/2"/>
                                          </p:val>
                                        </p:tav>
                                        <p:tav tm="100000">
                                          <p:val>
                                            <p:strVal val="#ppt_y"/>
                                          </p:val>
                                        </p:tav>
                                      </p:tavLst>
                                    </p:anim>
                                  </p:childTnLst>
                                </p:cTn>
                              </p:par>
                            </p:childTnLst>
                          </p:cTn>
                        </p:par>
                        <p:par>
                          <p:cTn id="27" fill="hold">
                            <p:stCondLst>
                              <p:cond delay="2900"/>
                            </p:stCondLst>
                            <p:childTnLst>
                              <p:par>
                                <p:cTn id="28" presetID="22" presetClass="entr" presetSubtype="8" fill="hold" grpId="0" nodeType="afterEffect">
                                  <p:stCondLst>
                                    <p:cond delay="0"/>
                                  </p:stCondLst>
                                  <p:childTnLst>
                                    <p:set>
                                      <p:cBhvr>
                                        <p:cTn id="29" dur="1" fill="hold">
                                          <p:stCondLst>
                                            <p:cond delay="0"/>
                                          </p:stCondLst>
                                        </p:cTn>
                                        <p:tgtEl>
                                          <p:spTgt spid="12351"/>
                                        </p:tgtEl>
                                        <p:attrNameLst>
                                          <p:attrName>style.visibility</p:attrName>
                                        </p:attrNameLst>
                                      </p:cBhvr>
                                      <p:to>
                                        <p:strVal val="visible"/>
                                      </p:to>
                                    </p:set>
                                    <p:animEffect transition="in" filter="wipe(left)">
                                      <p:cBhvr>
                                        <p:cTn id="30" dur="500"/>
                                        <p:tgtEl>
                                          <p:spTgt spid="1235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352"/>
                                        </p:tgtEl>
                                        <p:attrNameLst>
                                          <p:attrName>style.visibility</p:attrName>
                                        </p:attrNameLst>
                                      </p:cBhvr>
                                      <p:to>
                                        <p:strVal val="visible"/>
                                      </p:to>
                                    </p:set>
                                    <p:animEffect transition="in" filter="wipe(left)">
                                      <p:cBhvr>
                                        <p:cTn id="33" dur="500"/>
                                        <p:tgtEl>
                                          <p:spTgt spid="12352"/>
                                        </p:tgtEl>
                                      </p:cBhvr>
                                    </p:animEffect>
                                  </p:childTnLst>
                                </p:cTn>
                              </p:par>
                            </p:childTnLst>
                          </p:cTn>
                        </p:par>
                        <p:par>
                          <p:cTn id="34" fill="hold">
                            <p:stCondLst>
                              <p:cond delay="3400"/>
                            </p:stCondLst>
                            <p:childTnLst>
                              <p:par>
                                <p:cTn id="35" presetID="2" presetClass="entr" presetSubtype="8" fill="hold" nodeType="afterEffect">
                                  <p:stCondLst>
                                    <p:cond delay="0"/>
                                  </p:stCondLst>
                                  <p:childTnLst>
                                    <p:set>
                                      <p:cBhvr>
                                        <p:cTn id="36" dur="1" fill="hold">
                                          <p:stCondLst>
                                            <p:cond delay="0"/>
                                          </p:stCondLst>
                                        </p:cTn>
                                        <p:tgtEl>
                                          <p:spTgt spid="12356"/>
                                        </p:tgtEl>
                                        <p:attrNameLst>
                                          <p:attrName>style.visibility</p:attrName>
                                        </p:attrNameLst>
                                      </p:cBhvr>
                                      <p:to>
                                        <p:strVal val="visible"/>
                                      </p:to>
                                    </p:set>
                                    <p:anim calcmode="lin" valueType="num">
                                      <p:cBhvr additive="base">
                                        <p:cTn id="37" dur="500" fill="hold"/>
                                        <p:tgtEl>
                                          <p:spTgt spid="12356"/>
                                        </p:tgtEl>
                                        <p:attrNameLst>
                                          <p:attrName>ppt_x</p:attrName>
                                        </p:attrNameLst>
                                      </p:cBhvr>
                                      <p:tavLst>
                                        <p:tav tm="0">
                                          <p:val>
                                            <p:strVal val="0-#ppt_w/2"/>
                                          </p:val>
                                        </p:tav>
                                        <p:tav tm="100000">
                                          <p:val>
                                            <p:strVal val="#ppt_x"/>
                                          </p:val>
                                        </p:tav>
                                      </p:tavLst>
                                    </p:anim>
                                    <p:anim calcmode="lin" valueType="num">
                                      <p:cBhvr additive="base">
                                        <p:cTn id="38" dur="500" fill="hold"/>
                                        <p:tgtEl>
                                          <p:spTgt spid="1235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2355"/>
                                        </p:tgtEl>
                                        <p:attrNameLst>
                                          <p:attrName>style.visibility</p:attrName>
                                        </p:attrNameLst>
                                      </p:cBhvr>
                                      <p:to>
                                        <p:strVal val="visible"/>
                                      </p:to>
                                    </p:set>
                                    <p:anim calcmode="lin" valueType="num">
                                      <p:cBhvr additive="base">
                                        <p:cTn id="41" dur="500" fill="hold"/>
                                        <p:tgtEl>
                                          <p:spTgt spid="12355"/>
                                        </p:tgtEl>
                                        <p:attrNameLst>
                                          <p:attrName>ppt_x</p:attrName>
                                        </p:attrNameLst>
                                      </p:cBhvr>
                                      <p:tavLst>
                                        <p:tav tm="0">
                                          <p:val>
                                            <p:strVal val="0-#ppt_w/2"/>
                                          </p:val>
                                        </p:tav>
                                        <p:tav tm="100000">
                                          <p:val>
                                            <p:strVal val="#ppt_x"/>
                                          </p:val>
                                        </p:tav>
                                      </p:tavLst>
                                    </p:anim>
                                    <p:anim calcmode="lin" valueType="num">
                                      <p:cBhvr additive="base">
                                        <p:cTn id="42" dur="500" fill="hold"/>
                                        <p:tgtEl>
                                          <p:spTgt spid="1235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2358"/>
                                        </p:tgtEl>
                                        <p:attrNameLst>
                                          <p:attrName>style.visibility</p:attrName>
                                        </p:attrNameLst>
                                      </p:cBhvr>
                                      <p:to>
                                        <p:strVal val="visible"/>
                                      </p:to>
                                    </p:set>
                                    <p:anim calcmode="lin" valueType="num">
                                      <p:cBhvr additive="base">
                                        <p:cTn id="45" dur="500" fill="hold"/>
                                        <p:tgtEl>
                                          <p:spTgt spid="12358"/>
                                        </p:tgtEl>
                                        <p:attrNameLst>
                                          <p:attrName>ppt_x</p:attrName>
                                        </p:attrNameLst>
                                      </p:cBhvr>
                                      <p:tavLst>
                                        <p:tav tm="0">
                                          <p:val>
                                            <p:strVal val="1+#ppt_w/2"/>
                                          </p:val>
                                        </p:tav>
                                        <p:tav tm="100000">
                                          <p:val>
                                            <p:strVal val="#ppt_x"/>
                                          </p:val>
                                        </p:tav>
                                      </p:tavLst>
                                    </p:anim>
                                    <p:anim calcmode="lin" valueType="num">
                                      <p:cBhvr additive="base">
                                        <p:cTn id="46" dur="500" fill="hold"/>
                                        <p:tgtEl>
                                          <p:spTgt spid="12358"/>
                                        </p:tgtEl>
                                        <p:attrNameLst>
                                          <p:attrName>ppt_y</p:attrName>
                                        </p:attrNameLst>
                                      </p:cBhvr>
                                      <p:tavLst>
                                        <p:tav tm="0">
                                          <p:val>
                                            <p:strVal val="#ppt_y"/>
                                          </p:val>
                                        </p:tav>
                                        <p:tav tm="100000">
                                          <p:val>
                                            <p:strVal val="#ppt_y"/>
                                          </p:val>
                                        </p:tav>
                                      </p:tavLst>
                                    </p:anim>
                                  </p:childTnLst>
                                </p:cTn>
                              </p:par>
                              <p:par>
                                <p:cTn id="47" presetID="31" presetClass="entr" presetSubtype="0" fill="hold" nodeType="withEffect">
                                  <p:stCondLst>
                                    <p:cond delay="0"/>
                                  </p:stCondLst>
                                  <p:childTnLst>
                                    <p:set>
                                      <p:cBhvr>
                                        <p:cTn id="48" dur="1" fill="hold">
                                          <p:stCondLst>
                                            <p:cond delay="0"/>
                                          </p:stCondLst>
                                        </p:cTn>
                                        <p:tgtEl>
                                          <p:spTgt spid="12360"/>
                                        </p:tgtEl>
                                        <p:attrNameLst>
                                          <p:attrName>style.visibility</p:attrName>
                                        </p:attrNameLst>
                                      </p:cBhvr>
                                      <p:to>
                                        <p:strVal val="visible"/>
                                      </p:to>
                                    </p:set>
                                    <p:anim calcmode="lin" valueType="num">
                                      <p:cBhvr>
                                        <p:cTn id="49" dur="400" fill="hold"/>
                                        <p:tgtEl>
                                          <p:spTgt spid="12360"/>
                                        </p:tgtEl>
                                        <p:attrNameLst>
                                          <p:attrName>ppt_w</p:attrName>
                                        </p:attrNameLst>
                                      </p:cBhvr>
                                      <p:tavLst>
                                        <p:tav tm="0">
                                          <p:val>
                                            <p:fltVal val="0.000000"/>
                                          </p:val>
                                        </p:tav>
                                        <p:tav tm="100000">
                                          <p:val>
                                            <p:strVal val="#ppt_w"/>
                                          </p:val>
                                        </p:tav>
                                      </p:tavLst>
                                    </p:anim>
                                    <p:anim calcmode="lin" valueType="num">
                                      <p:cBhvr>
                                        <p:cTn id="50" dur="400" fill="hold"/>
                                        <p:tgtEl>
                                          <p:spTgt spid="12360"/>
                                        </p:tgtEl>
                                        <p:attrNameLst>
                                          <p:attrName>ppt_h</p:attrName>
                                        </p:attrNameLst>
                                      </p:cBhvr>
                                      <p:tavLst>
                                        <p:tav tm="0">
                                          <p:val>
                                            <p:fltVal val="0.000000"/>
                                          </p:val>
                                        </p:tav>
                                        <p:tav tm="100000">
                                          <p:val>
                                            <p:strVal val="#ppt_h"/>
                                          </p:val>
                                        </p:tav>
                                      </p:tavLst>
                                    </p:anim>
                                    <p:anim calcmode="lin" valueType="num">
                                      <p:cBhvr>
                                        <p:cTn id="51" dur="400" fill="hold"/>
                                        <p:tgtEl>
                                          <p:spTgt spid="12360"/>
                                        </p:tgtEl>
                                        <p:attrNameLst>
                                          <p:attrName>style.rotation</p:attrName>
                                        </p:attrNameLst>
                                      </p:cBhvr>
                                      <p:tavLst>
                                        <p:tav tm="0">
                                          <p:val>
                                            <p:fltVal val="90.000000"/>
                                          </p:val>
                                        </p:tav>
                                        <p:tav tm="100000">
                                          <p:val>
                                            <p:fltVal val="0.000000"/>
                                          </p:val>
                                        </p:tav>
                                      </p:tavLst>
                                    </p:anim>
                                    <p:animEffect transition="in" filter="fade">
                                      <p:cBhvr>
                                        <p:cTn id="52" dur="400"/>
                                        <p:tgtEl>
                                          <p:spTgt spid="12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1" grpId="0"/>
      <p:bldP spid="12352" grpId="0"/>
      <p:bldP spid="12353" grpId="0"/>
      <p:bldP spid="123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15363"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15364" name="Freeform 7"/>
          <p:cNvSpPr/>
          <p:nvPr/>
        </p:nvSpPr>
        <p:spPr>
          <a:xfrm>
            <a:off x="0" y="2052638"/>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15365"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15366"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15367"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4" name="TextBox 105"/>
          <p:cNvSpPr txBox="1"/>
          <p:nvPr/>
        </p:nvSpPr>
        <p:spPr>
          <a:xfrm>
            <a:off x="2204720" y="2716530"/>
            <a:ext cx="3230880" cy="743585"/>
          </a:xfrm>
          <a:prstGeom prst="rect">
            <a:avLst/>
          </a:prstGeom>
          <a:noFill/>
          <a:ln w="9525">
            <a:noFill/>
          </a:ln>
        </p:spPr>
        <p:txBody>
          <a:bodyPr wrap="none" anchor="t">
            <a:spAutoFit/>
          </a:bodyPr>
          <a:p>
            <a:pPr lvl="0" indent="0"/>
            <a:r>
              <a:rPr lang="zh-CN" altLang="en-US" sz="4000" b="1" dirty="0">
                <a:solidFill>
                  <a:srgbClr val="FFFFFF"/>
                </a:solidFill>
                <a:latin typeface="微软雅黑" panose="020B0503020204020204" pitchFamily="34" charset="-122"/>
                <a:ea typeface="微软雅黑" panose="020B0503020204020204" pitchFamily="34" charset="-122"/>
              </a:rPr>
              <a:t>三、教学资源</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000000"/>
                                          </p:val>
                                        </p:tav>
                                        <p:tav tm="100000">
                                          <p:val>
                                            <p:strVal val="#ppt_w"/>
                                          </p:val>
                                        </p:tav>
                                      </p:tavLst>
                                    </p:anim>
                                    <p:anim calcmode="lin" valueType="num">
                                      <p:cBhvr>
                                        <p:cTn id="20" dur="300" fill="hold"/>
                                        <p:tgtEl>
                                          <p:spTgt spid="15365"/>
                                        </p:tgtEl>
                                        <p:attrNameLst>
                                          <p:attrName>ppt_h</p:attrName>
                                        </p:attrNameLst>
                                      </p:cBhvr>
                                      <p:tavLst>
                                        <p:tav tm="0">
                                          <p:val>
                                            <p:fltVal val="0.000000"/>
                                          </p:val>
                                        </p:tav>
                                        <p:tav tm="100000">
                                          <p:val>
                                            <p:strVal val="#ppt_h"/>
                                          </p:val>
                                        </p:tav>
                                      </p:tavLst>
                                    </p:anim>
                                    <p:anim calcmode="lin" valueType="num">
                                      <p:cBhvr>
                                        <p:cTn id="21" dur="300" fill="hold"/>
                                        <p:tgtEl>
                                          <p:spTgt spid="15365"/>
                                        </p:tgtEl>
                                        <p:attrNameLst>
                                          <p:attrName>style.rotation</p:attrName>
                                        </p:attrNameLst>
                                      </p:cBhvr>
                                      <p:tavLst>
                                        <p:tav tm="0">
                                          <p:val>
                                            <p:fltVal val="90.000000"/>
                                          </p:val>
                                        </p:tav>
                                        <p:tav tm="100000">
                                          <p:val>
                                            <p:fltVal val="0.000000"/>
                                          </p:val>
                                        </p:tav>
                                      </p:tavLst>
                                    </p:anim>
                                    <p:animEffect transition="in" filter="fade">
                                      <p:cBhvr>
                                        <p:cTn id="22" dur="300"/>
                                        <p:tgtEl>
                                          <p:spTgt spid="15365"/>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366"/>
                                        </p:tgtEl>
                                        <p:attrNameLst>
                                          <p:attrName>style.visibility</p:attrName>
                                        </p:attrNameLst>
                                      </p:cBhvr>
                                      <p:to>
                                        <p:strVal val="visible"/>
                                      </p:to>
                                    </p:set>
                                    <p:animEffect transition="in" filter="fade">
                                      <p:cBhvr>
                                        <p:cTn id="26" dur="400"/>
                                        <p:tgtEl>
                                          <p:spTgt spid="15366"/>
                                        </p:tgtEl>
                                      </p:cBhvr>
                                    </p:animEffect>
                                    <p:anim calcmode="lin" valueType="num">
                                      <p:cBhvr>
                                        <p:cTn id="27" dur="400" fill="hold"/>
                                        <p:tgtEl>
                                          <p:spTgt spid="15366"/>
                                        </p:tgtEl>
                                        <p:attrNameLst>
                                          <p:attrName>ppt_x</p:attrName>
                                        </p:attrNameLst>
                                      </p:cBhvr>
                                      <p:tavLst>
                                        <p:tav tm="0">
                                          <p:val>
                                            <p:strVal val="#ppt_x"/>
                                          </p:val>
                                        </p:tav>
                                        <p:tav tm="100000">
                                          <p:val>
                                            <p:strVal val="#ppt_x"/>
                                          </p:val>
                                        </p:tav>
                                      </p:tavLst>
                                    </p:anim>
                                    <p:anim calcmode="lin" valueType="num">
                                      <p:cBhvr>
                                        <p:cTn id="28" dur="400" fill="hold"/>
                                        <p:tgtEl>
                                          <p:spTgt spid="1536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15367"/>
                                        </p:tgtEl>
                                        <p:attrNameLst>
                                          <p:attrName>style.visibility</p:attrName>
                                        </p:attrNameLst>
                                      </p:cBhvr>
                                      <p:to>
                                        <p:strVal val="visible"/>
                                      </p:to>
                                    </p:set>
                                    <p:animEffect transition="in" filter="fade">
                                      <p:cBhvr>
                                        <p:cTn id="31" dur="500"/>
                                        <p:tgtEl>
                                          <p:spTgt spid="15367"/>
                                        </p:tgtEl>
                                      </p:cBhvr>
                                    </p:animEffect>
                                    <p:anim calcmode="lin" valueType="num">
                                      <p:cBhvr>
                                        <p:cTn id="32" dur="500" fill="hold"/>
                                        <p:tgtEl>
                                          <p:spTgt spid="15367"/>
                                        </p:tgtEl>
                                        <p:attrNameLst>
                                          <p:attrName>ppt_x</p:attrName>
                                        </p:attrNameLst>
                                      </p:cBhvr>
                                      <p:tavLst>
                                        <p:tav tm="0">
                                          <p:val>
                                            <p:strVal val="#ppt_x"/>
                                          </p:val>
                                        </p:tav>
                                        <p:tav tm="100000">
                                          <p:val>
                                            <p:strVal val="#ppt_x"/>
                                          </p:val>
                                        </p:tav>
                                      </p:tavLst>
                                    </p:anim>
                                    <p:anim calcmode="lin" valueType="num">
                                      <p:cBhvr>
                                        <p:cTn id="33" dur="500" fill="hold"/>
                                        <p:tgtEl>
                                          <p:spTgt spid="15367"/>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977265" y="926465"/>
            <a:ext cx="9973310" cy="4864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学情分析</a:t>
            </a:r>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en-US"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教材选用（不简单地表达选用某教材，可通过对比说明选择某教材的理由，也可以根据学情、教材与培养目标的契合度去分析为什么选择某教材。此处契合度不是硬性表达，而是通过描述来反映。）</a:t>
            </a:r>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en-US"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师资力量（教学团队）（若有</a:t>
            </a:r>
            <a:r>
              <a:rPr lang="en-US"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人及以上承担同门课程则介绍</a:t>
            </a:r>
            <a:r>
              <a:rPr lang="zh-CN"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en-US" altLang="zh-CN"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其他教学条件（校内外实验实训硬件条件、软环境条件、其他可资借鉴的条件、打开思路可利用的条件）</a:t>
            </a:r>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建议：校内外实验实训条件能够具体描述的予以具体描述，建议数量表达、图片反映更加直观。</a:t>
            </a:r>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90000"/>
              </a:lnSpc>
            </a:pPr>
            <a:r>
              <a:rPr lang="zh-CN" altLang="en-US"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上述</a:t>
            </a:r>
            <a:r>
              <a:rPr lang="en-US" altLang="zh-CN"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4</a:t>
            </a:r>
            <a:r>
              <a:rPr lang="zh-CN" altLang="en-US"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项的顺序可在该板块内根据教师本人的各自喜好自由选择表达的先后顺序，但陈述时衔接要自然，切忌生硬。</a:t>
            </a:r>
            <a:endParaRPr lang="zh-CN" altLang="en-US"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6" name="文本框 5"/>
          <p:cNvSpPr txBox="1"/>
          <p:nvPr/>
        </p:nvSpPr>
        <p:spPr>
          <a:xfrm>
            <a:off x="919480" y="1807210"/>
            <a:ext cx="10358120" cy="2834640"/>
          </a:xfrm>
          <a:prstGeom prst="rect">
            <a:avLst/>
          </a:prstGeom>
          <a:noFill/>
        </p:spPr>
        <p:txBody>
          <a:bodyPr wrap="square" rtlCol="0">
            <a:spAutoFit/>
          </a:bodyPr>
          <a:p>
            <a:pPr>
              <a:lnSpc>
                <a:spcPct val="150000"/>
              </a:lnSpc>
            </a:pPr>
            <a:r>
              <a:rPr lang="en-US" altLang="zh-CN" sz="2400">
                <a:solidFill>
                  <a:schemeClr val="accent6"/>
                </a:solidFill>
                <a:latin typeface="+mj-ea"/>
                <a:ea typeface="+mj-ea"/>
              </a:rPr>
              <a:t>1</a:t>
            </a:r>
            <a:r>
              <a:rPr lang="zh-CN" altLang="en-US" sz="2400">
                <a:solidFill>
                  <a:schemeClr val="accent6"/>
                </a:solidFill>
                <a:latin typeface="+mj-ea"/>
                <a:ea typeface="+mj-ea"/>
              </a:rPr>
              <a:t>、客观适度分析学生情况，不能只用类似于</a:t>
            </a:r>
            <a:r>
              <a:rPr lang="en-US" altLang="zh-CN" sz="2400">
                <a:solidFill>
                  <a:schemeClr val="accent6"/>
                </a:solidFill>
                <a:latin typeface="+mj-ea"/>
                <a:ea typeface="+mj-ea"/>
              </a:rPr>
              <a:t>“</a:t>
            </a:r>
            <a:r>
              <a:rPr lang="zh-CN" altLang="en-US" sz="2400">
                <a:solidFill>
                  <a:schemeClr val="accent6"/>
                </a:solidFill>
                <a:latin typeface="+mj-ea"/>
                <a:ea typeface="+mj-ea"/>
              </a:rPr>
              <a:t>学生缺乏自信</a:t>
            </a:r>
            <a:r>
              <a:rPr lang="en-US" altLang="zh-CN" sz="2400">
                <a:solidFill>
                  <a:schemeClr val="accent6"/>
                </a:solidFill>
                <a:latin typeface="+mj-ea"/>
                <a:ea typeface="+mj-ea"/>
              </a:rPr>
              <a:t>”</a:t>
            </a:r>
            <a:r>
              <a:rPr lang="zh-CN" altLang="en-US" sz="2400">
                <a:solidFill>
                  <a:schemeClr val="accent6"/>
                </a:solidFill>
                <a:latin typeface="+mj-ea"/>
                <a:ea typeface="+mj-ea"/>
              </a:rPr>
              <a:t>这样的文字阐述</a:t>
            </a:r>
            <a:endParaRPr lang="zh-CN" altLang="en-US" sz="2400">
              <a:solidFill>
                <a:schemeClr val="accent6"/>
              </a:solidFill>
              <a:latin typeface="+mj-ea"/>
              <a:ea typeface="+mj-ea"/>
            </a:endParaRPr>
          </a:p>
          <a:p>
            <a:pPr>
              <a:lnSpc>
                <a:spcPct val="150000"/>
              </a:lnSpc>
            </a:pPr>
            <a:r>
              <a:rPr lang="en-US" altLang="zh-CN" sz="2400">
                <a:solidFill>
                  <a:schemeClr val="accent6"/>
                </a:solidFill>
                <a:latin typeface="+mj-ea"/>
                <a:ea typeface="+mj-ea"/>
              </a:rPr>
              <a:t>2</a:t>
            </a:r>
            <a:r>
              <a:rPr lang="zh-CN" altLang="en-US" sz="2400">
                <a:solidFill>
                  <a:schemeClr val="accent6"/>
                </a:solidFill>
                <a:latin typeface="+mj-ea"/>
                <a:ea typeface="+mj-ea"/>
              </a:rPr>
              <a:t>、尽量</a:t>
            </a:r>
            <a:r>
              <a:rPr lang="zh-CN" altLang="en-US" sz="2400">
                <a:solidFill>
                  <a:srgbClr val="FF0000"/>
                </a:solidFill>
                <a:latin typeface="+mj-ea"/>
                <a:ea typeface="+mj-ea"/>
              </a:rPr>
              <a:t>定量分析</a:t>
            </a:r>
            <a:r>
              <a:rPr lang="zh-CN" altLang="en-US" sz="2400">
                <a:solidFill>
                  <a:schemeClr val="accent6"/>
                </a:solidFill>
                <a:latin typeface="+mj-ea"/>
                <a:ea typeface="+mj-ea"/>
              </a:rPr>
              <a:t>学生情况，用数据说话。比如：就对你这门课要上的学生进行问卷调查，是否对这门课感兴趣，思维能力怎么样等等，尽量用数据说话。</a:t>
            </a:r>
            <a:endParaRPr lang="zh-CN" altLang="en-US" sz="2400">
              <a:solidFill>
                <a:schemeClr val="accent6"/>
              </a:solidFill>
              <a:latin typeface="+mj-ea"/>
              <a:ea typeface="+mj-ea"/>
            </a:endParaRPr>
          </a:p>
        </p:txBody>
      </p:sp>
      <p:sp>
        <p:nvSpPr>
          <p:cNvPr id="23554" name="TextBox 76"/>
          <p:cNvSpPr txBox="1"/>
          <p:nvPr/>
        </p:nvSpPr>
        <p:spPr>
          <a:xfrm>
            <a:off x="477838" y="163513"/>
            <a:ext cx="1605280" cy="548640"/>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学情分析</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ppt_x</p:attrName>
                                        </p:attrNameLst>
                                      </p:cBhvr>
                                      <p:tavLst>
                                        <p:tav tm="0">
                                          <p:val>
                                            <p:strVal val="0-#ppt_w/2"/>
                                          </p:val>
                                        </p:tav>
                                        <p:tav tm="100000">
                                          <p:val>
                                            <p:strVal val="#ppt_x"/>
                                          </p:val>
                                        </p:tav>
                                      </p:tavLst>
                                    </p:anim>
                                    <p:anim calcmode="lin" valueType="num">
                                      <p:cBhvr>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教学保障</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23555"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3557" name="矩形 35"/>
          <p:cNvSpPr/>
          <p:nvPr/>
        </p:nvSpPr>
        <p:spPr>
          <a:xfrm>
            <a:off x="6289675" y="1409700"/>
            <a:ext cx="4711700" cy="4392613"/>
          </a:xfrm>
          <a:prstGeom prst="rect">
            <a:avLst/>
          </a:prstGeom>
          <a:solidFill>
            <a:srgbClr val="D9D9D9">
              <a:alpha val="70195"/>
            </a:srgbClr>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3559" name="Freeform 8"/>
          <p:cNvSpPr>
            <a:spLocks noEditPoints="1"/>
          </p:cNvSpPr>
          <p:nvPr/>
        </p:nvSpPr>
        <p:spPr>
          <a:xfrm>
            <a:off x="6583363" y="2093913"/>
            <a:ext cx="581025" cy="579437"/>
          </a:xfrm>
          <a:custGeom>
            <a:avLst/>
            <a:gdLst/>
            <a:ahLst/>
            <a:cxnLst>
              <a:cxn ang="0">
                <a:pos x="397" y="0"/>
              </a:cxn>
              <a:cxn ang="0">
                <a:pos x="794" y="397"/>
              </a:cxn>
              <a:cxn ang="0">
                <a:pos x="397" y="794"/>
              </a:cxn>
              <a:cxn ang="0">
                <a:pos x="0" y="397"/>
              </a:cxn>
              <a:cxn ang="0">
                <a:pos x="397" y="0"/>
              </a:cxn>
              <a:cxn ang="0">
                <a:pos x="702" y="250"/>
              </a:cxn>
              <a:cxn ang="0">
                <a:pos x="627" y="175"/>
              </a:cxn>
              <a:cxn ang="0">
                <a:pos x="332" y="469"/>
              </a:cxn>
              <a:cxn ang="0">
                <a:pos x="167" y="304"/>
              </a:cxn>
              <a:cxn ang="0">
                <a:pos x="92" y="379"/>
              </a:cxn>
              <a:cxn ang="0">
                <a:pos x="257" y="545"/>
              </a:cxn>
              <a:cxn ang="0">
                <a:pos x="332" y="620"/>
              </a:cxn>
              <a:cxn ang="0">
                <a:pos x="408" y="545"/>
              </a:cxn>
              <a:cxn ang="0">
                <a:pos x="408" y="545"/>
              </a:cxn>
              <a:cxn ang="0">
                <a:pos x="702" y="250"/>
              </a:cxn>
            </a:cxnLst>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w="9525">
            <a:noFill/>
          </a:ln>
        </p:spPr>
        <p:txBody>
          <a:bodyPr/>
          <a:p>
            <a:endParaRPr lang="zh-CN" altLang="en-US"/>
          </a:p>
        </p:txBody>
      </p:sp>
      <p:sp>
        <p:nvSpPr>
          <p:cNvPr id="23561" name="Freeform 8"/>
          <p:cNvSpPr>
            <a:spLocks noEditPoints="1"/>
          </p:cNvSpPr>
          <p:nvPr/>
        </p:nvSpPr>
        <p:spPr>
          <a:xfrm>
            <a:off x="6583363" y="3316288"/>
            <a:ext cx="581025" cy="579437"/>
          </a:xfrm>
          <a:custGeom>
            <a:avLst/>
            <a:gdLst/>
            <a:ahLst/>
            <a:cxnLst>
              <a:cxn ang="0">
                <a:pos x="397" y="0"/>
              </a:cxn>
              <a:cxn ang="0">
                <a:pos x="794" y="397"/>
              </a:cxn>
              <a:cxn ang="0">
                <a:pos x="397" y="794"/>
              </a:cxn>
              <a:cxn ang="0">
                <a:pos x="0" y="397"/>
              </a:cxn>
              <a:cxn ang="0">
                <a:pos x="397" y="0"/>
              </a:cxn>
              <a:cxn ang="0">
                <a:pos x="702" y="250"/>
              </a:cxn>
              <a:cxn ang="0">
                <a:pos x="627" y="175"/>
              </a:cxn>
              <a:cxn ang="0">
                <a:pos x="332" y="469"/>
              </a:cxn>
              <a:cxn ang="0">
                <a:pos x="167" y="304"/>
              </a:cxn>
              <a:cxn ang="0">
                <a:pos x="92" y="379"/>
              </a:cxn>
              <a:cxn ang="0">
                <a:pos x="257" y="545"/>
              </a:cxn>
              <a:cxn ang="0">
                <a:pos x="332" y="620"/>
              </a:cxn>
              <a:cxn ang="0">
                <a:pos x="408" y="545"/>
              </a:cxn>
              <a:cxn ang="0">
                <a:pos x="408" y="545"/>
              </a:cxn>
              <a:cxn ang="0">
                <a:pos x="702" y="250"/>
              </a:cxn>
            </a:cxnLst>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w="9525">
            <a:noFill/>
          </a:ln>
        </p:spPr>
        <p:txBody>
          <a:bodyPr/>
          <a:p>
            <a:endParaRPr lang="zh-CN" altLang="en-US"/>
          </a:p>
        </p:txBody>
      </p:sp>
      <p:sp>
        <p:nvSpPr>
          <p:cNvPr id="23562" name="TextBox 40"/>
          <p:cNvSpPr txBox="1"/>
          <p:nvPr/>
        </p:nvSpPr>
        <p:spPr>
          <a:xfrm>
            <a:off x="7304088" y="1925638"/>
            <a:ext cx="3455987" cy="914400"/>
          </a:xfrm>
          <a:prstGeom prst="rect">
            <a:avLst/>
          </a:prstGeom>
          <a:noFill/>
          <a:ln w="9525">
            <a:noFill/>
          </a:ln>
        </p:spPr>
        <p:txBody>
          <a:bodyPr anchor="t">
            <a:spAutoFit/>
          </a:bodyPr>
          <a:p>
            <a:pPr lvl="0" indent="0">
              <a:lnSpc>
                <a:spcPct val="150000"/>
              </a:lnSpc>
            </a:pPr>
            <a:r>
              <a:rPr lang="zh-CN" altLang="en-US" dirty="0">
                <a:latin typeface="微软雅黑" panose="020B0503020204020204" pitchFamily="34" charset="-122"/>
                <a:ea typeface="微软雅黑" panose="020B0503020204020204" pitchFamily="34" charset="-122"/>
              </a:rPr>
              <a:t>电子商务专业机房，</a:t>
            </a:r>
            <a:r>
              <a:rPr lang="en-US" altLang="zh-CN" dirty="0">
                <a:latin typeface="微软雅黑" panose="020B0503020204020204" pitchFamily="34" charset="-122"/>
                <a:ea typeface="微软雅黑" panose="020B0503020204020204" pitchFamily="34" charset="-122"/>
              </a:rPr>
              <a:t>XMind</a:t>
            </a:r>
            <a:r>
              <a:rPr lang="zh-CN" altLang="en-US" dirty="0">
                <a:latin typeface="微软雅黑" panose="020B0503020204020204" pitchFamily="34" charset="-122"/>
                <a:ea typeface="微软雅黑" panose="020B0503020204020204" pitchFamily="34" charset="-122"/>
              </a:rPr>
              <a:t>软件等工具软件上机操作</a:t>
            </a:r>
            <a:endParaRPr lang="zh-CN" altLang="en-US" dirty="0">
              <a:latin typeface="微软雅黑" panose="020B0503020204020204" pitchFamily="34" charset="-122"/>
              <a:ea typeface="微软雅黑" panose="020B0503020204020204" pitchFamily="34" charset="-122"/>
            </a:endParaRPr>
          </a:p>
        </p:txBody>
      </p:sp>
      <p:sp>
        <p:nvSpPr>
          <p:cNvPr id="23564" name="TextBox 42"/>
          <p:cNvSpPr txBox="1"/>
          <p:nvPr/>
        </p:nvSpPr>
        <p:spPr>
          <a:xfrm>
            <a:off x="7304088" y="3168650"/>
            <a:ext cx="3455987" cy="1325563"/>
          </a:xfrm>
          <a:prstGeom prst="rect">
            <a:avLst/>
          </a:prstGeom>
          <a:noFill/>
          <a:ln w="9525">
            <a:noFill/>
          </a:ln>
        </p:spPr>
        <p:txBody>
          <a:bodyPr anchor="t">
            <a:spAutoFit/>
          </a:bodyPr>
          <a:p>
            <a:pPr lvl="0" indent="0">
              <a:lnSpc>
                <a:spcPct val="150000"/>
              </a:lnSpc>
            </a:pPr>
            <a:r>
              <a:rPr lang="zh-CN" altLang="en-US" dirty="0">
                <a:latin typeface="微软雅黑" panose="020B0503020204020204" pitchFamily="34" charset="-122"/>
                <a:ea typeface="微软雅黑" panose="020B0503020204020204" pitchFamily="34" charset="-122"/>
              </a:rPr>
              <a:t>四川省电子商务技能竞赛，以赛促学，实战检验</a:t>
            </a:r>
            <a:br>
              <a:rPr lang="zh-CN" altLang="en-US" dirty="0">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sp>
        <p:nvSpPr>
          <p:cNvPr id="23565" name="TextBox 43"/>
          <p:cNvSpPr txBox="1"/>
          <p:nvPr/>
        </p:nvSpPr>
        <p:spPr>
          <a:xfrm>
            <a:off x="7304088" y="4471988"/>
            <a:ext cx="3455987" cy="1736725"/>
          </a:xfrm>
          <a:prstGeom prst="rect">
            <a:avLst/>
          </a:prstGeom>
          <a:noFill/>
          <a:ln w="9525">
            <a:noFill/>
          </a:ln>
        </p:spPr>
        <p:txBody>
          <a:bodyPr wrap="square" anchor="t">
            <a:spAutoFit/>
          </a:bodyPr>
          <a:p>
            <a:pPr lvl="0" indent="0">
              <a:lnSpc>
                <a:spcPct val="150000"/>
              </a:lnSpc>
            </a:pPr>
            <a:r>
              <a:rPr lang="zh-CN" altLang="en-US" dirty="0">
                <a:latin typeface="微软雅黑" panose="020B0503020204020204" pitchFamily="34" charset="-122"/>
                <a:ea typeface="微软雅黑" panose="020B0503020204020204" pitchFamily="34" charset="-122"/>
              </a:rPr>
              <a:t>专业师资队伍，教研室研讨备课，集体讨论、沟通</a:t>
            </a:r>
            <a:endParaRPr lang="zh-CN" altLang="en-US" dirty="0">
              <a:latin typeface="微软雅黑" panose="020B0503020204020204" pitchFamily="34" charset="-122"/>
              <a:ea typeface="微软雅黑" panose="020B0503020204020204" pitchFamily="34" charset="-122"/>
            </a:endParaRPr>
          </a:p>
          <a:p>
            <a:pPr lvl="0" indent="0">
              <a:lnSpc>
                <a:spcPct val="150000"/>
              </a:lnSpc>
            </a:pPr>
            <a:endParaRPr lang="zh-CN" altLang="en-US" b="1" dirty="0">
              <a:latin typeface="Arial" panose="020B0604020202020204" pitchFamily="34" charset="0"/>
              <a:ea typeface="宋体" panose="02010600030101010101" pitchFamily="2" charset="-122"/>
            </a:endParaRPr>
          </a:p>
          <a:p>
            <a:pPr lvl="0" indent="0" algn="ct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7" name="Freeform 8"/>
          <p:cNvSpPr>
            <a:spLocks noEditPoints="1"/>
          </p:cNvSpPr>
          <p:nvPr/>
        </p:nvSpPr>
        <p:spPr>
          <a:xfrm>
            <a:off x="6646863" y="4664075"/>
            <a:ext cx="581025" cy="579438"/>
          </a:xfrm>
          <a:custGeom>
            <a:avLst/>
            <a:gdLst/>
            <a:ahLst/>
            <a:cxnLst>
              <a:cxn ang="0">
                <a:pos x="397" y="0"/>
              </a:cxn>
              <a:cxn ang="0">
                <a:pos x="794" y="397"/>
              </a:cxn>
              <a:cxn ang="0">
                <a:pos x="397" y="794"/>
              </a:cxn>
              <a:cxn ang="0">
                <a:pos x="0" y="397"/>
              </a:cxn>
              <a:cxn ang="0">
                <a:pos x="397" y="0"/>
              </a:cxn>
              <a:cxn ang="0">
                <a:pos x="702" y="250"/>
              </a:cxn>
              <a:cxn ang="0">
                <a:pos x="627" y="175"/>
              </a:cxn>
              <a:cxn ang="0">
                <a:pos x="332" y="469"/>
              </a:cxn>
              <a:cxn ang="0">
                <a:pos x="167" y="304"/>
              </a:cxn>
              <a:cxn ang="0">
                <a:pos x="92" y="379"/>
              </a:cxn>
              <a:cxn ang="0">
                <a:pos x="257" y="545"/>
              </a:cxn>
              <a:cxn ang="0">
                <a:pos x="332" y="620"/>
              </a:cxn>
              <a:cxn ang="0">
                <a:pos x="408" y="545"/>
              </a:cxn>
              <a:cxn ang="0">
                <a:pos x="408" y="545"/>
              </a:cxn>
              <a:cxn ang="0">
                <a:pos x="702" y="250"/>
              </a:cxn>
            </a:cxnLst>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bg2"/>
          </a:solidFill>
          <a:ln w="9525">
            <a:noFill/>
          </a:ln>
        </p:spPr>
        <p:txBody>
          <a:bodyPr/>
          <a:p>
            <a:endParaRPr lang="zh-CN" altLang="en-US"/>
          </a:p>
        </p:txBody>
      </p:sp>
      <p:sp>
        <p:nvSpPr>
          <p:cNvPr id="2" name="文本框 1"/>
          <p:cNvSpPr txBox="1"/>
          <p:nvPr/>
        </p:nvSpPr>
        <p:spPr>
          <a:xfrm>
            <a:off x="1180465" y="1078230"/>
            <a:ext cx="4468495" cy="5212080"/>
          </a:xfrm>
          <a:prstGeom prst="rect">
            <a:avLst/>
          </a:prstGeom>
          <a:noFill/>
          <a:ln w="28575" cmpd="sng">
            <a:solidFill>
              <a:schemeClr val="accent1">
                <a:shade val="50000"/>
              </a:schemeClr>
            </a:solidFill>
            <a:prstDash val="solid"/>
          </a:ln>
        </p:spPr>
        <p:txBody>
          <a:bodyPr wrap="square" rtlCol="0">
            <a:spAutoFit/>
          </a:bodyPr>
          <a:p>
            <a:pPr>
              <a:lnSpc>
                <a:spcPct val="150000"/>
              </a:lnSpc>
            </a:pPr>
            <a:r>
              <a:rPr lang="zh-CN" altLang="en-US" sz="2000" b="1">
                <a:solidFill>
                  <a:schemeClr val="accent6"/>
                </a:solidFill>
              </a:rPr>
              <a:t>教学保障条件：</a:t>
            </a:r>
            <a:endParaRPr lang="zh-CN" altLang="en-US" sz="2000" b="1">
              <a:solidFill>
                <a:schemeClr val="accent6"/>
              </a:solidFill>
            </a:endParaRPr>
          </a:p>
          <a:p>
            <a:pPr>
              <a:lnSpc>
                <a:spcPct val="150000"/>
              </a:lnSpc>
            </a:pPr>
            <a:r>
              <a:rPr lang="en-US" altLang="zh-CN" sz="2000" b="1">
                <a:solidFill>
                  <a:schemeClr val="accent6"/>
                </a:solidFill>
              </a:rPr>
              <a:t>1</a:t>
            </a:r>
            <a:r>
              <a:rPr lang="zh-CN" altLang="en-US" sz="2000" b="1">
                <a:solidFill>
                  <a:schemeClr val="accent6"/>
                </a:solidFill>
              </a:rPr>
              <a:t>、师资保障，团队</a:t>
            </a:r>
            <a:endParaRPr lang="zh-CN" altLang="en-US" sz="2000" b="1">
              <a:solidFill>
                <a:schemeClr val="accent6"/>
              </a:solidFill>
            </a:endParaRPr>
          </a:p>
          <a:p>
            <a:pPr>
              <a:lnSpc>
                <a:spcPct val="150000"/>
              </a:lnSpc>
            </a:pPr>
            <a:r>
              <a:rPr lang="en-US" altLang="zh-CN" sz="2000" b="1">
                <a:solidFill>
                  <a:schemeClr val="accent6"/>
                </a:solidFill>
              </a:rPr>
              <a:t>2</a:t>
            </a:r>
            <a:r>
              <a:rPr lang="zh-CN" altLang="en-US" sz="2000" b="1">
                <a:solidFill>
                  <a:schemeClr val="accent6"/>
                </a:solidFill>
              </a:rPr>
              <a:t>、实训条件</a:t>
            </a:r>
            <a:endParaRPr lang="zh-CN" altLang="en-US" sz="2000" b="1">
              <a:solidFill>
                <a:schemeClr val="accent6"/>
              </a:solidFill>
            </a:endParaRPr>
          </a:p>
          <a:p>
            <a:pPr>
              <a:lnSpc>
                <a:spcPct val="150000"/>
              </a:lnSpc>
            </a:pPr>
            <a:r>
              <a:rPr lang="zh-CN" altLang="en-US" sz="2000" b="1">
                <a:solidFill>
                  <a:schemeClr val="accent6"/>
                </a:solidFill>
              </a:rPr>
              <a:t>（如果有实训设备，机房等设备，尽量列表量化，比如专业机房多少台）</a:t>
            </a:r>
            <a:endParaRPr lang="zh-CN" altLang="en-US" sz="2000" b="1">
              <a:solidFill>
                <a:schemeClr val="accent6"/>
              </a:solidFill>
            </a:endParaRPr>
          </a:p>
          <a:p>
            <a:pPr>
              <a:lnSpc>
                <a:spcPct val="150000"/>
              </a:lnSpc>
            </a:pPr>
            <a:r>
              <a:rPr lang="en-US" altLang="zh-CN" sz="2000" b="1">
                <a:solidFill>
                  <a:schemeClr val="accent6"/>
                </a:solidFill>
              </a:rPr>
              <a:t>3</a:t>
            </a:r>
            <a:r>
              <a:rPr lang="zh-CN" altLang="en-US" sz="2000" b="1">
                <a:solidFill>
                  <a:schemeClr val="accent6"/>
                </a:solidFill>
              </a:rPr>
              <a:t>、竞赛（以赛促教不是几个人参加省级竞赛，而是要人人参与，比如班级内，学校内，再择优参加省级的。）</a:t>
            </a:r>
            <a:endParaRPr lang="zh-CN" altLang="en-US" sz="2000" b="1">
              <a:solidFill>
                <a:schemeClr val="accent6"/>
              </a:solidFill>
            </a:endParaRPr>
          </a:p>
          <a:p>
            <a:pPr>
              <a:lnSpc>
                <a:spcPct val="150000"/>
              </a:lnSpc>
            </a:pPr>
            <a:r>
              <a:rPr lang="zh-CN" altLang="en-US" sz="2000" b="1">
                <a:solidFill>
                  <a:srgbClr val="FF0000"/>
                </a:solidFill>
                <a:effectLst/>
                <a:latin typeface="微软雅黑" panose="020B0503020204020204" pitchFamily="34" charset="-122"/>
                <a:ea typeface="微软雅黑" panose="020B0503020204020204" pitchFamily="34" charset="-122"/>
                <a:sym typeface="+mn-ea"/>
              </a:rPr>
              <a:t>备注：建议数量表达、图片反映更加直观。</a:t>
            </a:r>
            <a:endParaRPr lang="zh-CN" altLang="en-US" sz="2000" b="1">
              <a:solidFill>
                <a:srgbClr val="FF0000"/>
              </a:solidFill>
              <a:effectLst/>
              <a:latin typeface="微软雅黑" panose="020B0503020204020204" pitchFamily="34" charset="-122"/>
              <a:ea typeface="微软雅黑" panose="020B0503020204020204" pitchFamily="34" charset="-122"/>
              <a:sym typeface="+mn-ea"/>
            </a:endParaRPr>
          </a:p>
          <a:p>
            <a:endParaRPr lang="zh-CN" altLang="en-US" b="1">
              <a:solidFill>
                <a:srgbClr val="FF0000"/>
              </a:solidFill>
              <a:effectLst/>
              <a:latin typeface="微软雅黑" panose="020B0503020204020204" pitchFamily="34" charset="-122"/>
              <a:ea typeface="微软雅黑" panose="020B0503020204020204" pitchFamily="34" charset="-122"/>
              <a:sym typeface="+mn-ea"/>
            </a:endParaRPr>
          </a:p>
          <a:p>
            <a:endParaRPr lang="zh-CN" altLang="en-US"/>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ppt_x</p:attrName>
                                        </p:attrNameLst>
                                      </p:cBhvr>
                                      <p:tavLst>
                                        <p:tav tm="0">
                                          <p:val>
                                            <p:strVal val="0-#ppt_w/2"/>
                                          </p:val>
                                        </p:tav>
                                        <p:tav tm="100000">
                                          <p:val>
                                            <p:strVal val="#ppt_x"/>
                                          </p:val>
                                        </p:tav>
                                      </p:tavLst>
                                    </p:anim>
                                    <p:anim calcmode="lin" valueType="num">
                                      <p:cBhvr>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3554"/>
                                        </p:tgtEl>
                                        <p:attrNameLst>
                                          <p:attrName>ppt_y</p:attrName>
                                        </p:attrNameLst>
                                      </p:cBhvr>
                                      <p:tavLst>
                                        <p:tav tm="0">
                                          <p:val>
                                            <p:strVal val="#ppt_y"/>
                                          </p:val>
                                        </p:tav>
                                        <p:tav tm="100000">
                                          <p:val>
                                            <p:strVal val="#ppt_y"/>
                                          </p:val>
                                        </p:tav>
                                      </p:tavLst>
                                    </p:anim>
                                    <p:anim calcmode="lin" valueType="num">
                                      <p:cBhvr>
                                        <p:cTn id="14"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3554"/>
                                        </p:tgtEl>
                                      </p:cBhvr>
                                    </p:animEffect>
                                  </p:childTnLst>
                                </p:cTn>
                              </p:par>
                            </p:childTnLst>
                          </p:cTn>
                        </p:par>
                        <p:par>
                          <p:cTn id="17" fill="hold">
                            <p:stCondLst>
                              <p:cond delay="519"/>
                            </p:stCondLst>
                            <p:childTnLst>
                              <p:par>
                                <p:cTn id="18" presetID="22" presetClass="entr" presetSubtype="2" fill="hold" grpId="0"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right)">
                                      <p:cBhvr>
                                        <p:cTn id="20" dur="500"/>
                                        <p:tgtEl>
                                          <p:spTgt spid="23557"/>
                                        </p:tgtEl>
                                      </p:cBhvr>
                                    </p:animEffect>
                                  </p:childTnLst>
                                </p:cTn>
                              </p:par>
                              <p:par>
                                <p:cTn id="21" presetID="2" presetClass="entr" presetSubtype="6" fill="hold" nodeType="withEffect">
                                  <p:stCondLst>
                                    <p:cond delay="0"/>
                                  </p:stCondLst>
                                  <p:childTnLst>
                                    <p:set>
                                      <p:cBhvr>
                                        <p:cTn id="22" dur="1" fill="hold">
                                          <p:stCondLst>
                                            <p:cond delay="0"/>
                                          </p:stCondLst>
                                        </p:cTn>
                                        <p:tgtEl>
                                          <p:spTgt spid="23559"/>
                                        </p:tgtEl>
                                        <p:attrNameLst>
                                          <p:attrName>style.visibility</p:attrName>
                                        </p:attrNameLst>
                                      </p:cBhvr>
                                      <p:to>
                                        <p:strVal val="visible"/>
                                      </p:to>
                                    </p:set>
                                    <p:anim calcmode="lin" valueType="num">
                                      <p:cBhvr>
                                        <p:cTn id="23" dur="500" fill="hold"/>
                                        <p:tgtEl>
                                          <p:spTgt spid="23559"/>
                                        </p:tgtEl>
                                        <p:attrNameLst>
                                          <p:attrName>ppt_x</p:attrName>
                                        </p:attrNameLst>
                                      </p:cBhvr>
                                      <p:tavLst>
                                        <p:tav tm="0">
                                          <p:val>
                                            <p:strVal val="1+#ppt_w/2"/>
                                          </p:val>
                                        </p:tav>
                                        <p:tav tm="100000">
                                          <p:val>
                                            <p:strVal val="#ppt_x"/>
                                          </p:val>
                                        </p:tav>
                                      </p:tavLst>
                                    </p:anim>
                                    <p:anim calcmode="lin" valueType="num">
                                      <p:cBhvr>
                                        <p:cTn id="24" dur="500" fill="hold"/>
                                        <p:tgtEl>
                                          <p:spTgt spid="23559"/>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3561"/>
                                        </p:tgtEl>
                                        <p:attrNameLst>
                                          <p:attrName>style.visibility</p:attrName>
                                        </p:attrNameLst>
                                      </p:cBhvr>
                                      <p:to>
                                        <p:strVal val="visible"/>
                                      </p:to>
                                    </p:set>
                                    <p:anim calcmode="lin" valueType="num">
                                      <p:cBhvr>
                                        <p:cTn id="27" dur="500" fill="hold"/>
                                        <p:tgtEl>
                                          <p:spTgt spid="23561"/>
                                        </p:tgtEl>
                                        <p:attrNameLst>
                                          <p:attrName>ppt_x</p:attrName>
                                        </p:attrNameLst>
                                      </p:cBhvr>
                                      <p:tavLst>
                                        <p:tav tm="0">
                                          <p:val>
                                            <p:strVal val="1+#ppt_w/2"/>
                                          </p:val>
                                        </p:tav>
                                        <p:tav tm="100000">
                                          <p:val>
                                            <p:strVal val="#ppt_x"/>
                                          </p:val>
                                        </p:tav>
                                      </p:tavLst>
                                    </p:anim>
                                    <p:anim calcmode="lin" valueType="num">
                                      <p:cBhvr>
                                        <p:cTn id="28" dur="500" fill="hold"/>
                                        <p:tgtEl>
                                          <p:spTgt spid="23561"/>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1+#ppt_w/2"/>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019"/>
                            </p:stCondLst>
                            <p:childTnLst>
                              <p:par>
                                <p:cTn id="34" presetID="22" presetClass="entr" presetSubtype="8" fill="hold" grpId="0" nodeType="afterEffect">
                                  <p:stCondLst>
                                    <p:cond delay="0"/>
                                  </p:stCondLst>
                                  <p:childTnLst>
                                    <p:set>
                                      <p:cBhvr>
                                        <p:cTn id="35" dur="1" fill="hold">
                                          <p:stCondLst>
                                            <p:cond delay="0"/>
                                          </p:stCondLst>
                                        </p:cTn>
                                        <p:tgtEl>
                                          <p:spTgt spid="23562"/>
                                        </p:tgtEl>
                                        <p:attrNameLst>
                                          <p:attrName>style.visibility</p:attrName>
                                        </p:attrNameLst>
                                      </p:cBhvr>
                                      <p:to>
                                        <p:strVal val="visible"/>
                                      </p:to>
                                    </p:set>
                                    <p:animEffect transition="in" filter="wipe(left)">
                                      <p:cBhvr>
                                        <p:cTn id="36" dur="500"/>
                                        <p:tgtEl>
                                          <p:spTgt spid="2356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564"/>
                                        </p:tgtEl>
                                        <p:attrNameLst>
                                          <p:attrName>style.visibility</p:attrName>
                                        </p:attrNameLst>
                                      </p:cBhvr>
                                      <p:to>
                                        <p:strVal val="visible"/>
                                      </p:to>
                                    </p:set>
                                    <p:animEffect transition="in" filter="wipe(left)">
                                      <p:cBhvr>
                                        <p:cTn id="39" dur="500"/>
                                        <p:tgtEl>
                                          <p:spTgt spid="2356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3565"/>
                                        </p:tgtEl>
                                        <p:attrNameLst>
                                          <p:attrName>style.visibility</p:attrName>
                                        </p:attrNameLst>
                                      </p:cBhvr>
                                      <p:to>
                                        <p:strVal val="visible"/>
                                      </p:to>
                                    </p:set>
                                    <p:animEffect transition="in" filter="wipe(left)">
                                      <p:cBhvr>
                                        <p:cTn id="42"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7" grpId="0" bldLvl="0" animBg="1"/>
      <p:bldP spid="23562" grpId="0"/>
      <p:bldP spid="23564" grpId="0"/>
      <p:bldP spid="235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教材选取</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16388"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6" name="文本框 5"/>
          <p:cNvSpPr txBox="1"/>
          <p:nvPr/>
        </p:nvSpPr>
        <p:spPr>
          <a:xfrm>
            <a:off x="1962150" y="1631950"/>
            <a:ext cx="8696960" cy="2861310"/>
          </a:xfrm>
          <a:prstGeom prst="rect">
            <a:avLst/>
          </a:prstGeom>
          <a:noFill/>
        </p:spPr>
        <p:txBody>
          <a:bodyPr wrap="square" rtlCol="0">
            <a:spAutoFit/>
          </a:bodyPr>
          <a:p>
            <a:pPr>
              <a:lnSpc>
                <a:spcPct val="150000"/>
              </a:lnSpc>
            </a:pPr>
            <a:r>
              <a:rPr lang="zh-CN" altLang="en-US" sz="2400">
                <a:solidFill>
                  <a:schemeClr val="accent6"/>
                </a:solidFill>
                <a:latin typeface="+mj-ea"/>
                <a:ea typeface="+mj-ea"/>
              </a:rPr>
              <a:t>选择三本教材，根据教学重难点内容和难度系数简单对比分析</a:t>
            </a:r>
            <a:br>
              <a:rPr lang="zh-CN" altLang="en-US" sz="2400">
                <a:solidFill>
                  <a:schemeClr val="accent6"/>
                </a:solidFill>
                <a:latin typeface="+mj-ea"/>
                <a:ea typeface="+mj-ea"/>
              </a:rPr>
            </a:br>
            <a:r>
              <a:rPr lang="zh-CN" altLang="en-US" sz="2400">
                <a:solidFill>
                  <a:schemeClr val="accent6"/>
                </a:solidFill>
                <a:latin typeface="+mj-ea"/>
                <a:ea typeface="+mj-ea"/>
              </a:rPr>
              <a:t>（一句带过），最终确定一本教材；再阐述这门教材的特色以及你为什么选择这么教材的重要原因。</a:t>
            </a:r>
            <a:endParaRPr lang="zh-CN" altLang="en-US" sz="2400">
              <a:solidFill>
                <a:schemeClr val="accent6"/>
              </a:solidFill>
              <a:latin typeface="+mj-ea"/>
              <a:ea typeface="+mj-ea"/>
            </a:endParaRPr>
          </a:p>
          <a:p>
            <a:pPr>
              <a:lnSpc>
                <a:spcPct val="150000"/>
              </a:lnSpc>
            </a:pPr>
            <a:r>
              <a:rPr lang="zh-CN" altLang="en-US" sz="2400">
                <a:solidFill>
                  <a:srgbClr val="FF0000"/>
                </a:solidFill>
                <a:latin typeface="+mj-ea"/>
                <a:ea typeface="+mj-ea"/>
              </a:rPr>
              <a:t>备注：教材图片，教材出版社，或者是不是高职高专规划教材，是否</a:t>
            </a:r>
            <a:r>
              <a:rPr lang="zh-CN" altLang="en-US" sz="2400">
                <a:solidFill>
                  <a:srgbClr val="FF0000"/>
                </a:solidFill>
                <a:latin typeface="+mj-ea"/>
                <a:ea typeface="+mj-ea"/>
              </a:rPr>
              <a:t>为十三（</a:t>
            </a:r>
            <a:r>
              <a:rPr lang="zh-CN" altLang="en-US" sz="2400">
                <a:solidFill>
                  <a:srgbClr val="FF0000"/>
                </a:solidFill>
                <a:latin typeface="+mj-ea"/>
                <a:ea typeface="+mj-ea"/>
              </a:rPr>
              <a:t>四）规划等标签。</a:t>
            </a:r>
            <a:endParaRPr lang="zh-CN" altLang="en-US" sz="2400">
              <a:solidFill>
                <a:srgbClr val="FF0000"/>
              </a:solidFill>
              <a:latin typeface="+mj-ea"/>
              <a:ea typeface="+mj-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ppt_x</p:attrName>
                                        </p:attrNameLst>
                                      </p:cBhvr>
                                      <p:tavLst>
                                        <p:tav tm="0">
                                          <p:val>
                                            <p:strVal val="0-#ppt_w/2"/>
                                          </p:val>
                                        </p:tav>
                                        <p:tav tm="100000">
                                          <p:val>
                                            <p:strVal val="#ppt_x"/>
                                          </p:val>
                                        </p:tav>
                                      </p:tavLst>
                                    </p:anim>
                                    <p:anim calcmode="lin" valueType="num">
                                      <p:cBhvr>
                                        <p:cTn id="8" dur="500" fill="hold"/>
                                        <p:tgtEl>
                                          <p:spTgt spid="163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387"/>
                                        </p:tgtEl>
                                        <p:attrNameLst>
                                          <p:attrName>style.visibility</p:attrName>
                                        </p:attrNameLst>
                                      </p:cBhvr>
                                      <p:to>
                                        <p:strVal val="visible"/>
                                      </p:to>
                                    </p:set>
                                    <p:anim calcmode="lin" valueType="num">
                                      <p:cBhvr>
                                        <p:cTn id="12" dur="400" fill="hold"/>
                                        <p:tgtEl>
                                          <p:spTgt spid="1638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6387"/>
                                        </p:tgtEl>
                                        <p:attrNameLst>
                                          <p:attrName>ppt_y</p:attrName>
                                        </p:attrNameLst>
                                      </p:cBhvr>
                                      <p:tavLst>
                                        <p:tav tm="0">
                                          <p:val>
                                            <p:strVal val="#ppt_y"/>
                                          </p:val>
                                        </p:tav>
                                        <p:tav tm="100000">
                                          <p:val>
                                            <p:strVal val="#ppt_y"/>
                                          </p:val>
                                        </p:tav>
                                      </p:tavLst>
                                    </p:anim>
                                    <p:anim calcmode="lin" valueType="num">
                                      <p:cBhvr>
                                        <p:cTn id="14" dur="400" fill="hold"/>
                                        <p:tgtEl>
                                          <p:spTgt spid="1638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638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76"/>
          <p:cNvSpPr txBox="1"/>
          <p:nvPr/>
        </p:nvSpPr>
        <p:spPr>
          <a:xfrm>
            <a:off x="477838" y="163513"/>
            <a:ext cx="2316480" cy="548640"/>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补充教学资源</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20483"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0484" name="Rectangle 6"/>
          <p:cNvSpPr/>
          <p:nvPr/>
        </p:nvSpPr>
        <p:spPr>
          <a:xfrm>
            <a:off x="5522913" y="981075"/>
            <a:ext cx="2684462" cy="1682750"/>
          </a:xfrm>
          <a:prstGeom prst="rect">
            <a:avLst/>
          </a:prstGeom>
          <a:solidFill>
            <a:schemeClr val="bg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0487" name="Rectangle 9"/>
          <p:cNvSpPr/>
          <p:nvPr/>
        </p:nvSpPr>
        <p:spPr>
          <a:xfrm>
            <a:off x="8348663" y="2797175"/>
            <a:ext cx="2686050" cy="1682750"/>
          </a:xfrm>
          <a:prstGeom prst="rect">
            <a:avLst/>
          </a:prstGeom>
          <a:solidFill>
            <a:schemeClr val="tx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0488" name="Rectangle 10"/>
          <p:cNvSpPr/>
          <p:nvPr/>
        </p:nvSpPr>
        <p:spPr>
          <a:xfrm>
            <a:off x="5522913" y="4629150"/>
            <a:ext cx="2684462" cy="1682750"/>
          </a:xfrm>
          <a:prstGeom prst="rect">
            <a:avLst/>
          </a:prstGeom>
          <a:solidFill>
            <a:schemeClr val="bg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0490" name="TextBox 26"/>
          <p:cNvSpPr txBox="1"/>
          <p:nvPr/>
        </p:nvSpPr>
        <p:spPr>
          <a:xfrm>
            <a:off x="5651500" y="1055688"/>
            <a:ext cx="1382713" cy="860425"/>
          </a:xfrm>
          <a:prstGeom prst="rect">
            <a:avLst/>
          </a:prstGeom>
          <a:noFill/>
          <a:ln w="9525">
            <a:noFill/>
          </a:ln>
        </p:spPr>
        <p:txBody>
          <a:bodyPr anchor="t">
            <a:spAutoFit/>
          </a:bodyPr>
          <a:p>
            <a:pPr lvl="0" indent="0"/>
            <a:r>
              <a:rPr lang="en-US" altLang="zh-CN" sz="5000" b="1" dirty="0">
                <a:solidFill>
                  <a:srgbClr val="FFFFFF"/>
                </a:solidFill>
                <a:latin typeface="微软雅黑" panose="020B0503020204020204" pitchFamily="34" charset="-122"/>
                <a:ea typeface="微软雅黑" panose="020B0503020204020204" pitchFamily="34" charset="-122"/>
              </a:rPr>
              <a:t>01</a:t>
            </a:r>
            <a:endParaRPr lang="zh-CN" altLang="en-US" sz="5000" b="1" dirty="0">
              <a:solidFill>
                <a:srgbClr val="FFFFFF"/>
              </a:solidFill>
              <a:latin typeface="微软雅黑" panose="020B0503020204020204" pitchFamily="34" charset="-122"/>
              <a:ea typeface="微软雅黑" panose="020B0503020204020204" pitchFamily="34" charset="-122"/>
            </a:endParaRPr>
          </a:p>
        </p:txBody>
      </p:sp>
      <p:sp>
        <p:nvSpPr>
          <p:cNvPr id="20491" name="TextBox 27"/>
          <p:cNvSpPr txBox="1"/>
          <p:nvPr/>
        </p:nvSpPr>
        <p:spPr>
          <a:xfrm>
            <a:off x="5640388" y="1835150"/>
            <a:ext cx="2449512" cy="417513"/>
          </a:xfrm>
          <a:prstGeom prst="rect">
            <a:avLst/>
          </a:prstGeom>
          <a:noFill/>
          <a:ln w="9525">
            <a:noFill/>
          </a:ln>
        </p:spPr>
        <p:txBody>
          <a:bodyPr anchor="t">
            <a:spAutoFit/>
          </a:bodyPr>
          <a:p>
            <a:pPr lvl="0" indent="0"/>
            <a:r>
              <a:rPr lang="en-US" altLang="zh-CN"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XMind</a:t>
            </a:r>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思维导图</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0492" name="TextBox 28"/>
          <p:cNvSpPr txBox="1"/>
          <p:nvPr/>
        </p:nvSpPr>
        <p:spPr>
          <a:xfrm>
            <a:off x="8474075" y="2900363"/>
            <a:ext cx="1382713" cy="860425"/>
          </a:xfrm>
          <a:prstGeom prst="rect">
            <a:avLst/>
          </a:prstGeom>
          <a:noFill/>
          <a:ln w="9525">
            <a:noFill/>
          </a:ln>
        </p:spPr>
        <p:txBody>
          <a:bodyPr anchor="t">
            <a:spAutoFit/>
          </a:bodyPr>
          <a:p>
            <a:pPr lvl="0" indent="0"/>
            <a:r>
              <a:rPr lang="en-US" altLang="zh-CN" sz="5000" b="1" dirty="0">
                <a:solidFill>
                  <a:srgbClr val="FFFFFF"/>
                </a:solidFill>
                <a:latin typeface="微软雅黑" panose="020B0503020204020204" pitchFamily="34" charset="-122"/>
                <a:ea typeface="微软雅黑" panose="020B0503020204020204" pitchFamily="34" charset="-122"/>
              </a:rPr>
              <a:t>02</a:t>
            </a:r>
            <a:endParaRPr lang="zh-CN" altLang="en-US" sz="5000" b="1" dirty="0">
              <a:solidFill>
                <a:srgbClr val="FFFFFF"/>
              </a:solidFill>
              <a:latin typeface="微软雅黑" panose="020B0503020204020204" pitchFamily="34" charset="-122"/>
              <a:ea typeface="微软雅黑" panose="020B0503020204020204" pitchFamily="34" charset="-122"/>
            </a:endParaRPr>
          </a:p>
        </p:txBody>
      </p:sp>
      <p:sp>
        <p:nvSpPr>
          <p:cNvPr id="20493" name="TextBox 29"/>
          <p:cNvSpPr txBox="1"/>
          <p:nvPr/>
        </p:nvSpPr>
        <p:spPr>
          <a:xfrm>
            <a:off x="8320088" y="3679825"/>
            <a:ext cx="2754312" cy="417513"/>
          </a:xfrm>
          <a:prstGeom prst="rect">
            <a:avLst/>
          </a:prstGeom>
          <a:noFill/>
          <a:ln w="9525">
            <a:noFill/>
          </a:ln>
        </p:spPr>
        <p:txBody>
          <a:bodyPr anchor="t">
            <a:spAutoFit/>
          </a:bodyPr>
          <a:p>
            <a:pPr lvl="0" indent="0"/>
            <a:r>
              <a:rPr lang="zh-CN" altLang="en-US" sz="2000" dirty="0">
                <a:solidFill>
                  <a:srgbClr val="FFFFFF"/>
                </a:solidFill>
                <a:latin typeface="微软雅黑" panose="020B0503020204020204" pitchFamily="34" charset="-122"/>
                <a:ea typeface="微软雅黑" panose="020B0503020204020204" pitchFamily="34" charset="-122"/>
              </a:rPr>
              <a:t>中国电子商务研究中心</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0494" name="TextBox 30"/>
          <p:cNvSpPr txBox="1"/>
          <p:nvPr/>
        </p:nvSpPr>
        <p:spPr>
          <a:xfrm>
            <a:off x="5667375" y="4775200"/>
            <a:ext cx="1382713" cy="862013"/>
          </a:xfrm>
          <a:prstGeom prst="rect">
            <a:avLst/>
          </a:prstGeom>
          <a:noFill/>
          <a:ln w="9525">
            <a:noFill/>
          </a:ln>
        </p:spPr>
        <p:txBody>
          <a:bodyPr anchor="t">
            <a:spAutoFit/>
          </a:bodyPr>
          <a:p>
            <a:pPr lvl="0" indent="0"/>
            <a:r>
              <a:rPr lang="en-US" altLang="zh-CN" sz="5000" b="1" dirty="0">
                <a:solidFill>
                  <a:srgbClr val="FFFFFF"/>
                </a:solidFill>
                <a:latin typeface="微软雅黑" panose="020B0503020204020204" pitchFamily="34" charset="-122"/>
                <a:ea typeface="微软雅黑" panose="020B0503020204020204" pitchFamily="34" charset="-122"/>
              </a:rPr>
              <a:t>03</a:t>
            </a:r>
            <a:endParaRPr lang="zh-CN" altLang="en-US" sz="5000" b="1" dirty="0">
              <a:solidFill>
                <a:srgbClr val="FFFFFF"/>
              </a:solidFill>
              <a:latin typeface="微软雅黑" panose="020B0503020204020204" pitchFamily="34" charset="-122"/>
              <a:ea typeface="微软雅黑" panose="020B0503020204020204" pitchFamily="34" charset="-122"/>
            </a:endParaRPr>
          </a:p>
        </p:txBody>
      </p:sp>
      <p:sp>
        <p:nvSpPr>
          <p:cNvPr id="20495" name="TextBox 31"/>
          <p:cNvSpPr txBox="1"/>
          <p:nvPr/>
        </p:nvSpPr>
        <p:spPr>
          <a:xfrm>
            <a:off x="5667375" y="5551488"/>
            <a:ext cx="2449513" cy="417512"/>
          </a:xfrm>
          <a:prstGeom prst="rect">
            <a:avLst/>
          </a:prstGeom>
          <a:noFill/>
          <a:ln w="9525">
            <a:noFill/>
          </a:ln>
        </p:spPr>
        <p:txBody>
          <a:bodyPr anchor="t">
            <a:spAutoFit/>
          </a:bodyPr>
          <a:p>
            <a:pPr lvl="0" indent="0"/>
            <a:r>
              <a:rPr lang="zh-CN" altLang="en-US" sz="2000" dirty="0">
                <a:solidFill>
                  <a:srgbClr val="FFFFFF"/>
                </a:solidFill>
                <a:latin typeface="微软雅黑" panose="020B0503020204020204" pitchFamily="34" charset="-122"/>
                <a:ea typeface="微软雅黑" panose="020B0503020204020204" pitchFamily="34" charset="-122"/>
              </a:rPr>
              <a:t>站长之家</a:t>
            </a:r>
            <a:endParaRPr lang="zh-CN" altLang="en-US" sz="2000" dirty="0">
              <a:solidFill>
                <a:srgbClr val="FFFFFF"/>
              </a:solidFill>
              <a:latin typeface="微软雅黑" panose="020B0503020204020204" pitchFamily="34" charset="-122"/>
              <a:ea typeface="微软雅黑" panose="020B0503020204020204" pitchFamily="34" charset="-122"/>
            </a:endParaRPr>
          </a:p>
        </p:txBody>
      </p:sp>
      <p:pic>
        <p:nvPicPr>
          <p:cNvPr id="43027" name="图片 6" descr="zhanzhangzhijia1"/>
          <p:cNvPicPr>
            <a:picLocks noChangeAspect="1"/>
          </p:cNvPicPr>
          <p:nvPr/>
        </p:nvPicPr>
        <p:blipFill>
          <a:blip r:embed="rId1"/>
          <a:stretch>
            <a:fillRect/>
          </a:stretch>
        </p:blipFill>
        <p:spPr>
          <a:xfrm>
            <a:off x="8474075" y="4875213"/>
            <a:ext cx="2660650" cy="1189037"/>
          </a:xfrm>
          <a:prstGeom prst="rect">
            <a:avLst/>
          </a:prstGeom>
          <a:noFill/>
          <a:ln w="9525">
            <a:noFill/>
          </a:ln>
        </p:spPr>
      </p:pic>
      <p:pic>
        <p:nvPicPr>
          <p:cNvPr id="4" name="图片 3" descr="思维导图"/>
          <p:cNvPicPr>
            <a:picLocks noChangeAspect="1"/>
          </p:cNvPicPr>
          <p:nvPr/>
        </p:nvPicPr>
        <p:blipFill>
          <a:blip r:embed="rId2"/>
          <a:stretch>
            <a:fillRect/>
          </a:stretch>
        </p:blipFill>
        <p:spPr>
          <a:xfrm>
            <a:off x="8320088" y="949325"/>
            <a:ext cx="2754312" cy="1635125"/>
          </a:xfrm>
          <a:prstGeom prst="rect">
            <a:avLst/>
          </a:prstGeom>
          <a:noFill/>
          <a:ln w="9525">
            <a:noFill/>
          </a:ln>
        </p:spPr>
      </p:pic>
      <p:pic>
        <p:nvPicPr>
          <p:cNvPr id="5" name="图片 7" descr="中国电子商务研究中心"/>
          <p:cNvPicPr>
            <a:picLocks noChangeAspect="1"/>
          </p:cNvPicPr>
          <p:nvPr/>
        </p:nvPicPr>
        <p:blipFill>
          <a:blip r:embed="rId3"/>
          <a:stretch>
            <a:fillRect/>
          </a:stretch>
        </p:blipFill>
        <p:spPr>
          <a:xfrm>
            <a:off x="5522913" y="3155950"/>
            <a:ext cx="2684462" cy="984250"/>
          </a:xfrm>
          <a:prstGeom prst="rect">
            <a:avLst/>
          </a:prstGeom>
          <a:noFill/>
          <a:ln w="9525">
            <a:noFill/>
          </a:ln>
        </p:spPr>
      </p:pic>
      <p:sp>
        <p:nvSpPr>
          <p:cNvPr id="6" name="文本框 5"/>
          <p:cNvSpPr txBox="1"/>
          <p:nvPr/>
        </p:nvSpPr>
        <p:spPr>
          <a:xfrm>
            <a:off x="802005" y="1035050"/>
            <a:ext cx="4476750" cy="5029200"/>
          </a:xfrm>
          <a:prstGeom prst="rect">
            <a:avLst/>
          </a:prstGeom>
          <a:noFill/>
          <a:ln w="28575" cmpd="sng">
            <a:solidFill>
              <a:schemeClr val="accent1">
                <a:shade val="50000"/>
              </a:schemeClr>
            </a:solidFill>
            <a:prstDash val="solid"/>
          </a:ln>
        </p:spPr>
        <p:txBody>
          <a:bodyPr wrap="square" rtlCol="0">
            <a:spAutoFit/>
          </a:bodyPr>
          <a:p>
            <a:pPr>
              <a:lnSpc>
                <a:spcPct val="150000"/>
              </a:lnSpc>
            </a:pPr>
            <a:r>
              <a:rPr lang="zh-CN" altLang="en-US" sz="2400">
                <a:solidFill>
                  <a:schemeClr val="accent6"/>
                </a:solidFill>
                <a:latin typeface="+mj-ea"/>
                <a:ea typeface="+mj-ea"/>
              </a:rPr>
              <a:t>选择教材后欠缺的内容（重难点还没有完全解决的，或者要加深学生学习的板块）</a:t>
            </a:r>
            <a:endParaRPr lang="zh-CN" altLang="en-US" sz="2400">
              <a:solidFill>
                <a:schemeClr val="accent6"/>
              </a:solidFill>
              <a:latin typeface="+mj-ea"/>
              <a:ea typeface="+mj-ea"/>
            </a:endParaRPr>
          </a:p>
          <a:p>
            <a:pPr>
              <a:lnSpc>
                <a:spcPct val="150000"/>
              </a:lnSpc>
            </a:pPr>
            <a:r>
              <a:rPr lang="en-US" altLang="zh-CN" sz="2400">
                <a:solidFill>
                  <a:schemeClr val="accent6"/>
                </a:solidFill>
                <a:latin typeface="+mj-ea"/>
                <a:ea typeface="+mj-ea"/>
              </a:rPr>
              <a:t>1</a:t>
            </a:r>
            <a:r>
              <a:rPr lang="zh-CN" altLang="en-US" sz="2400">
                <a:solidFill>
                  <a:schemeClr val="accent6"/>
                </a:solidFill>
                <a:latin typeface="+mj-ea"/>
                <a:ea typeface="+mj-ea"/>
              </a:rPr>
              <a:t>、其他参考教材</a:t>
            </a:r>
            <a:endParaRPr lang="zh-CN" altLang="en-US" sz="2400">
              <a:solidFill>
                <a:schemeClr val="accent6"/>
              </a:solidFill>
              <a:latin typeface="+mj-ea"/>
              <a:ea typeface="+mj-ea"/>
            </a:endParaRPr>
          </a:p>
          <a:p>
            <a:pPr>
              <a:lnSpc>
                <a:spcPct val="150000"/>
              </a:lnSpc>
            </a:pPr>
            <a:r>
              <a:rPr lang="en-US" altLang="zh-CN" sz="2400">
                <a:solidFill>
                  <a:schemeClr val="accent6"/>
                </a:solidFill>
                <a:latin typeface="+mj-ea"/>
                <a:ea typeface="+mj-ea"/>
              </a:rPr>
              <a:t>2</a:t>
            </a:r>
            <a:r>
              <a:rPr lang="zh-CN" altLang="en-US" sz="2400">
                <a:solidFill>
                  <a:schemeClr val="accent6"/>
                </a:solidFill>
                <a:latin typeface="+mj-ea"/>
                <a:ea typeface="+mj-ea"/>
              </a:rPr>
              <a:t>、推荐的相关书籍</a:t>
            </a:r>
            <a:endParaRPr lang="zh-CN" altLang="en-US" sz="2400">
              <a:solidFill>
                <a:schemeClr val="accent6"/>
              </a:solidFill>
              <a:latin typeface="+mj-ea"/>
              <a:ea typeface="+mj-ea"/>
            </a:endParaRPr>
          </a:p>
          <a:p>
            <a:pPr>
              <a:lnSpc>
                <a:spcPct val="150000"/>
              </a:lnSpc>
            </a:pPr>
            <a:r>
              <a:rPr lang="en-US" altLang="zh-CN" sz="2400">
                <a:solidFill>
                  <a:schemeClr val="accent6"/>
                </a:solidFill>
                <a:latin typeface="+mj-ea"/>
                <a:ea typeface="+mj-ea"/>
              </a:rPr>
              <a:t>3</a:t>
            </a:r>
            <a:r>
              <a:rPr lang="zh-CN" altLang="en-US" sz="2400">
                <a:solidFill>
                  <a:schemeClr val="accent6"/>
                </a:solidFill>
                <a:latin typeface="+mj-ea"/>
                <a:ea typeface="+mj-ea"/>
              </a:rPr>
              <a:t>、网络资源的选择</a:t>
            </a:r>
            <a:endParaRPr lang="zh-CN" altLang="en-US" sz="2400">
              <a:solidFill>
                <a:schemeClr val="accent6"/>
              </a:solidFill>
              <a:latin typeface="+mj-ea"/>
              <a:ea typeface="+mj-ea"/>
            </a:endParaRPr>
          </a:p>
          <a:p>
            <a:pPr>
              <a:lnSpc>
                <a:spcPct val="150000"/>
              </a:lnSpc>
            </a:pPr>
            <a:r>
              <a:rPr lang="zh-CN" altLang="en-US" sz="2400">
                <a:solidFill>
                  <a:schemeClr val="accent6"/>
                </a:solidFill>
                <a:latin typeface="+mj-ea"/>
                <a:ea typeface="+mj-ea"/>
              </a:rPr>
              <a:t>、、、、、</a:t>
            </a:r>
            <a:endParaRPr lang="zh-CN" altLang="en-US" sz="2400">
              <a:solidFill>
                <a:schemeClr val="accent6"/>
              </a:solidFill>
              <a:latin typeface="+mj-ea"/>
              <a:ea typeface="+mj-ea"/>
            </a:endParaRPr>
          </a:p>
          <a:p>
            <a:pPr>
              <a:lnSpc>
                <a:spcPct val="150000"/>
              </a:lnSpc>
            </a:pPr>
            <a:r>
              <a:rPr lang="zh-CN" altLang="en-US" sz="2400">
                <a:solidFill>
                  <a:srgbClr val="FF0000"/>
                </a:solidFill>
                <a:latin typeface="+mj-ea"/>
                <a:ea typeface="+mj-ea"/>
              </a:rPr>
              <a:t>备注：说清楚为什么选择某部分补充资源，不要空说</a:t>
            </a:r>
            <a:endParaRPr lang="zh-CN" altLang="en-US" sz="2400">
              <a:solidFill>
                <a:srgbClr val="FF0000"/>
              </a:solidFill>
              <a:latin typeface="+mj-ea"/>
              <a:ea typeface="+mj-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ppt_x</p:attrName>
                                        </p:attrNameLst>
                                      </p:cBhvr>
                                      <p:tavLst>
                                        <p:tav tm="0">
                                          <p:val>
                                            <p:strVal val="0-#ppt_w/2"/>
                                          </p:val>
                                        </p:tav>
                                        <p:tav tm="100000">
                                          <p:val>
                                            <p:strVal val="#ppt_x"/>
                                          </p:val>
                                        </p:tav>
                                      </p:tavLst>
                                    </p:anim>
                                    <p:anim calcmode="lin" valueType="num">
                                      <p:cBhvr>
                                        <p:cTn id="8" dur="500" fill="hold"/>
                                        <p:tgtEl>
                                          <p:spTgt spid="204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0482"/>
                                        </p:tgtEl>
                                        <p:attrNameLst>
                                          <p:attrName>style.visibility</p:attrName>
                                        </p:attrNameLst>
                                      </p:cBhvr>
                                      <p:to>
                                        <p:strVal val="visible"/>
                                      </p:to>
                                    </p:set>
                                    <p:anim calcmode="lin" valueType="num">
                                      <p:cBhvr>
                                        <p:cTn id="12"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0482"/>
                                        </p:tgtEl>
                                        <p:attrNameLst>
                                          <p:attrName>ppt_y</p:attrName>
                                        </p:attrNameLst>
                                      </p:cBhvr>
                                      <p:tavLst>
                                        <p:tav tm="0">
                                          <p:val>
                                            <p:strVal val="#ppt_y"/>
                                          </p:val>
                                        </p:tav>
                                        <p:tav tm="100000">
                                          <p:val>
                                            <p:strVal val="#ppt_y"/>
                                          </p:val>
                                        </p:tav>
                                      </p:tavLst>
                                    </p:anim>
                                    <p:anim calcmode="lin" valueType="num">
                                      <p:cBhvr>
                                        <p:cTn id="14"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0482"/>
                                        </p:tgtEl>
                                      </p:cBhvr>
                                    </p:animEffect>
                                  </p:childTnLst>
                                </p:cTn>
                              </p:par>
                            </p:childTnLst>
                          </p:cTn>
                        </p:par>
                        <p:par>
                          <p:cTn id="17" fill="hold">
                            <p:stCondLst>
                              <p:cond delay="600"/>
                            </p:stCondLst>
                            <p:childTnLst>
                              <p:par>
                                <p:cTn id="18" presetID="2" presetClass="entr" presetSubtype="2" fill="hold" grpId="0" nodeType="afterEffect">
                                  <p:stCondLst>
                                    <p:cond delay="0"/>
                                  </p:stCondLst>
                                  <p:childTnLst>
                                    <p:set>
                                      <p:cBhvr>
                                        <p:cTn id="19" dur="1" fill="hold">
                                          <p:stCondLst>
                                            <p:cond delay="0"/>
                                          </p:stCondLst>
                                        </p:cTn>
                                        <p:tgtEl>
                                          <p:spTgt spid="20484"/>
                                        </p:tgtEl>
                                        <p:attrNameLst>
                                          <p:attrName>style.visibility</p:attrName>
                                        </p:attrNameLst>
                                      </p:cBhvr>
                                      <p:to>
                                        <p:strVal val="visible"/>
                                      </p:to>
                                    </p:set>
                                    <p:anim calcmode="lin" valueType="num">
                                      <p:cBhvr>
                                        <p:cTn id="20" dur="500" fill="hold"/>
                                        <p:tgtEl>
                                          <p:spTgt spid="20484"/>
                                        </p:tgtEl>
                                        <p:attrNameLst>
                                          <p:attrName>ppt_x</p:attrName>
                                        </p:attrNameLst>
                                      </p:cBhvr>
                                      <p:tavLst>
                                        <p:tav tm="0">
                                          <p:val>
                                            <p:strVal val="1+#ppt_w/2"/>
                                          </p:val>
                                        </p:tav>
                                        <p:tav tm="100000">
                                          <p:val>
                                            <p:strVal val="#ppt_x"/>
                                          </p:val>
                                        </p:tav>
                                      </p:tavLst>
                                    </p:anim>
                                    <p:anim calcmode="lin" valueType="num">
                                      <p:cBhvr>
                                        <p:cTn id="21" dur="500" fill="hold"/>
                                        <p:tgtEl>
                                          <p:spTgt spid="2048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488"/>
                                        </p:tgtEl>
                                        <p:attrNameLst>
                                          <p:attrName>style.visibility</p:attrName>
                                        </p:attrNameLst>
                                      </p:cBhvr>
                                      <p:to>
                                        <p:strVal val="visible"/>
                                      </p:to>
                                    </p:set>
                                    <p:anim calcmode="lin" valueType="num">
                                      <p:cBhvr>
                                        <p:cTn id="24" dur="500" fill="hold"/>
                                        <p:tgtEl>
                                          <p:spTgt spid="20488"/>
                                        </p:tgtEl>
                                        <p:attrNameLst>
                                          <p:attrName>ppt_x</p:attrName>
                                        </p:attrNameLst>
                                      </p:cBhvr>
                                      <p:tavLst>
                                        <p:tav tm="0">
                                          <p:val>
                                            <p:strVal val="1+#ppt_w/2"/>
                                          </p:val>
                                        </p:tav>
                                        <p:tav tm="100000">
                                          <p:val>
                                            <p:strVal val="#ppt_x"/>
                                          </p:val>
                                        </p:tav>
                                      </p:tavLst>
                                    </p:anim>
                                    <p:anim calcmode="lin" valueType="num">
                                      <p:cBhvr>
                                        <p:cTn id="25" dur="500" fill="hold"/>
                                        <p:tgtEl>
                                          <p:spTgt spid="2048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0487"/>
                                        </p:tgtEl>
                                        <p:attrNameLst>
                                          <p:attrName>style.visibility</p:attrName>
                                        </p:attrNameLst>
                                      </p:cBhvr>
                                      <p:to>
                                        <p:strVal val="visible"/>
                                      </p:to>
                                    </p:set>
                                    <p:anim calcmode="lin" valueType="num">
                                      <p:cBhvr>
                                        <p:cTn id="28" dur="500" fill="hold"/>
                                        <p:tgtEl>
                                          <p:spTgt spid="20487"/>
                                        </p:tgtEl>
                                        <p:attrNameLst>
                                          <p:attrName>ppt_x</p:attrName>
                                        </p:attrNameLst>
                                      </p:cBhvr>
                                      <p:tavLst>
                                        <p:tav tm="0">
                                          <p:val>
                                            <p:strVal val="0-#ppt_w/2"/>
                                          </p:val>
                                        </p:tav>
                                        <p:tav tm="100000">
                                          <p:val>
                                            <p:strVal val="#ppt_x"/>
                                          </p:val>
                                        </p:tav>
                                      </p:tavLst>
                                    </p:anim>
                                    <p:anim calcmode="lin" valueType="num">
                                      <p:cBhvr>
                                        <p:cTn id="29" dur="500" fill="hold"/>
                                        <p:tgtEl>
                                          <p:spTgt spid="20487"/>
                                        </p:tgtEl>
                                        <p:attrNameLst>
                                          <p:attrName>ppt_y</p:attrName>
                                        </p:attrNameLst>
                                      </p:cBhvr>
                                      <p:tavLst>
                                        <p:tav tm="0">
                                          <p:val>
                                            <p:strVal val="#ppt_y"/>
                                          </p:val>
                                        </p:tav>
                                        <p:tav tm="100000">
                                          <p:val>
                                            <p:strVal val="#ppt_y"/>
                                          </p:val>
                                        </p:tav>
                                      </p:tavLst>
                                    </p:anim>
                                  </p:childTnLst>
                                </p:cTn>
                              </p:par>
                            </p:childTnLst>
                          </p:cTn>
                        </p:par>
                        <p:par>
                          <p:cTn id="30" fill="hold">
                            <p:stCondLst>
                              <p:cond delay="1100"/>
                            </p:stCondLst>
                            <p:childTnLst>
                              <p:par>
                                <p:cTn id="31" presetID="31" presetClass="entr" presetSubtype="0" fill="hold" grpId="0" nodeType="afterEffect">
                                  <p:stCondLst>
                                    <p:cond delay="0"/>
                                  </p:stCondLst>
                                  <p:childTnLst>
                                    <p:set>
                                      <p:cBhvr>
                                        <p:cTn id="32" dur="1" fill="hold">
                                          <p:stCondLst>
                                            <p:cond delay="0"/>
                                          </p:stCondLst>
                                        </p:cTn>
                                        <p:tgtEl>
                                          <p:spTgt spid="20490"/>
                                        </p:tgtEl>
                                        <p:attrNameLst>
                                          <p:attrName>style.visibility</p:attrName>
                                        </p:attrNameLst>
                                      </p:cBhvr>
                                      <p:to>
                                        <p:strVal val="visible"/>
                                      </p:to>
                                    </p:set>
                                    <p:anim calcmode="lin" valueType="num">
                                      <p:cBhvr>
                                        <p:cTn id="33" dur="500" fill="hold"/>
                                        <p:tgtEl>
                                          <p:spTgt spid="20490"/>
                                        </p:tgtEl>
                                        <p:attrNameLst>
                                          <p:attrName>ppt_w</p:attrName>
                                        </p:attrNameLst>
                                      </p:cBhvr>
                                      <p:tavLst>
                                        <p:tav tm="0">
                                          <p:val>
                                            <p:fltVal val="0.000000"/>
                                          </p:val>
                                        </p:tav>
                                        <p:tav tm="100000">
                                          <p:val>
                                            <p:strVal val="#ppt_w"/>
                                          </p:val>
                                        </p:tav>
                                      </p:tavLst>
                                    </p:anim>
                                    <p:anim calcmode="lin" valueType="num">
                                      <p:cBhvr>
                                        <p:cTn id="34" dur="500" fill="hold"/>
                                        <p:tgtEl>
                                          <p:spTgt spid="20490"/>
                                        </p:tgtEl>
                                        <p:attrNameLst>
                                          <p:attrName>ppt_h</p:attrName>
                                        </p:attrNameLst>
                                      </p:cBhvr>
                                      <p:tavLst>
                                        <p:tav tm="0">
                                          <p:val>
                                            <p:fltVal val="0.000000"/>
                                          </p:val>
                                        </p:tav>
                                        <p:tav tm="100000">
                                          <p:val>
                                            <p:strVal val="#ppt_h"/>
                                          </p:val>
                                        </p:tav>
                                      </p:tavLst>
                                    </p:anim>
                                    <p:anim calcmode="lin" valueType="num">
                                      <p:cBhvr>
                                        <p:cTn id="35" dur="500" fill="hold"/>
                                        <p:tgtEl>
                                          <p:spTgt spid="20490"/>
                                        </p:tgtEl>
                                        <p:attrNameLst>
                                          <p:attrName>style.rotation</p:attrName>
                                        </p:attrNameLst>
                                      </p:cBhvr>
                                      <p:tavLst>
                                        <p:tav tm="0">
                                          <p:val>
                                            <p:fltVal val="90.000000"/>
                                          </p:val>
                                        </p:tav>
                                        <p:tav tm="100000">
                                          <p:val>
                                            <p:fltVal val="0.000000"/>
                                          </p:val>
                                        </p:tav>
                                      </p:tavLst>
                                    </p:anim>
                                    <p:animEffect transition="in" filter="fade">
                                      <p:cBhvr>
                                        <p:cTn id="36" dur="500"/>
                                        <p:tgtEl>
                                          <p:spTgt spid="20490"/>
                                        </p:tgtEl>
                                      </p:cBhvr>
                                    </p:animEffect>
                                  </p:childTnLst>
                                </p:cTn>
                              </p:par>
                            </p:childTnLst>
                          </p:cTn>
                        </p:par>
                        <p:par>
                          <p:cTn id="37" fill="hold">
                            <p:stCondLst>
                              <p:cond delay="1600"/>
                            </p:stCondLst>
                            <p:childTnLst>
                              <p:par>
                                <p:cTn id="38" presetID="22" presetClass="entr" presetSubtype="1" fill="hold" grpId="0" nodeType="afterEffect">
                                  <p:stCondLst>
                                    <p:cond delay="0"/>
                                  </p:stCondLst>
                                  <p:childTnLst>
                                    <p:set>
                                      <p:cBhvr>
                                        <p:cTn id="39" dur="1" fill="hold">
                                          <p:stCondLst>
                                            <p:cond delay="0"/>
                                          </p:stCondLst>
                                        </p:cTn>
                                        <p:tgtEl>
                                          <p:spTgt spid="20491"/>
                                        </p:tgtEl>
                                        <p:attrNameLst>
                                          <p:attrName>style.visibility</p:attrName>
                                        </p:attrNameLst>
                                      </p:cBhvr>
                                      <p:to>
                                        <p:strVal val="visible"/>
                                      </p:to>
                                    </p:set>
                                    <p:animEffect transition="in" filter="wipe(up)">
                                      <p:cBhvr>
                                        <p:cTn id="40" dur="500"/>
                                        <p:tgtEl>
                                          <p:spTgt spid="20491"/>
                                        </p:tgtEl>
                                      </p:cBhvr>
                                    </p:animEffect>
                                  </p:childTnLst>
                                </p:cTn>
                              </p:par>
                              <p:par>
                                <p:cTn id="41" presetID="2" presetClass="entr" presetSubtype="2"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par>
                          <p:cTn id="45" fill="hold">
                            <p:stCondLst>
                              <p:cond delay="2100"/>
                            </p:stCondLst>
                            <p:childTnLst>
                              <p:par>
                                <p:cTn id="46" presetID="31" presetClass="entr" presetSubtype="0" fill="hold" grpId="0" nodeType="afterEffect">
                                  <p:stCondLst>
                                    <p:cond delay="0"/>
                                  </p:stCondLst>
                                  <p:childTnLst>
                                    <p:set>
                                      <p:cBhvr>
                                        <p:cTn id="47" dur="1" fill="hold">
                                          <p:stCondLst>
                                            <p:cond delay="0"/>
                                          </p:stCondLst>
                                        </p:cTn>
                                        <p:tgtEl>
                                          <p:spTgt spid="20492"/>
                                        </p:tgtEl>
                                        <p:attrNameLst>
                                          <p:attrName>style.visibility</p:attrName>
                                        </p:attrNameLst>
                                      </p:cBhvr>
                                      <p:to>
                                        <p:strVal val="visible"/>
                                      </p:to>
                                    </p:set>
                                    <p:anim calcmode="lin" valueType="num">
                                      <p:cBhvr>
                                        <p:cTn id="48" dur="500" fill="hold"/>
                                        <p:tgtEl>
                                          <p:spTgt spid="20492"/>
                                        </p:tgtEl>
                                        <p:attrNameLst>
                                          <p:attrName>ppt_w</p:attrName>
                                        </p:attrNameLst>
                                      </p:cBhvr>
                                      <p:tavLst>
                                        <p:tav tm="0">
                                          <p:val>
                                            <p:fltVal val="0.000000"/>
                                          </p:val>
                                        </p:tav>
                                        <p:tav tm="100000">
                                          <p:val>
                                            <p:strVal val="#ppt_w"/>
                                          </p:val>
                                        </p:tav>
                                      </p:tavLst>
                                    </p:anim>
                                    <p:anim calcmode="lin" valueType="num">
                                      <p:cBhvr>
                                        <p:cTn id="49" dur="500" fill="hold"/>
                                        <p:tgtEl>
                                          <p:spTgt spid="20492"/>
                                        </p:tgtEl>
                                        <p:attrNameLst>
                                          <p:attrName>ppt_h</p:attrName>
                                        </p:attrNameLst>
                                      </p:cBhvr>
                                      <p:tavLst>
                                        <p:tav tm="0">
                                          <p:val>
                                            <p:fltVal val="0.000000"/>
                                          </p:val>
                                        </p:tav>
                                        <p:tav tm="100000">
                                          <p:val>
                                            <p:strVal val="#ppt_h"/>
                                          </p:val>
                                        </p:tav>
                                      </p:tavLst>
                                    </p:anim>
                                    <p:anim calcmode="lin" valueType="num">
                                      <p:cBhvr>
                                        <p:cTn id="50" dur="500" fill="hold"/>
                                        <p:tgtEl>
                                          <p:spTgt spid="20492"/>
                                        </p:tgtEl>
                                        <p:attrNameLst>
                                          <p:attrName>style.rotation</p:attrName>
                                        </p:attrNameLst>
                                      </p:cBhvr>
                                      <p:tavLst>
                                        <p:tav tm="0">
                                          <p:val>
                                            <p:fltVal val="90.000000"/>
                                          </p:val>
                                        </p:tav>
                                        <p:tav tm="100000">
                                          <p:val>
                                            <p:fltVal val="0.000000"/>
                                          </p:val>
                                        </p:tav>
                                      </p:tavLst>
                                    </p:anim>
                                    <p:animEffect transition="in" filter="fade">
                                      <p:cBhvr>
                                        <p:cTn id="51" dur="500"/>
                                        <p:tgtEl>
                                          <p:spTgt spid="20492"/>
                                        </p:tgtEl>
                                      </p:cBhvr>
                                    </p:animEffect>
                                  </p:childTnLst>
                                </p:cTn>
                              </p:par>
                            </p:childTnLst>
                          </p:cTn>
                        </p:par>
                        <p:par>
                          <p:cTn id="52" fill="hold">
                            <p:stCondLst>
                              <p:cond delay="2600"/>
                            </p:stCondLst>
                            <p:childTnLst>
                              <p:par>
                                <p:cTn id="53" presetID="22" presetClass="entr" presetSubtype="1" fill="hold" grpId="0" nodeType="afterEffect">
                                  <p:stCondLst>
                                    <p:cond delay="0"/>
                                  </p:stCondLst>
                                  <p:childTnLst>
                                    <p:set>
                                      <p:cBhvr>
                                        <p:cTn id="54" dur="1" fill="hold">
                                          <p:stCondLst>
                                            <p:cond delay="0"/>
                                          </p:stCondLst>
                                        </p:cTn>
                                        <p:tgtEl>
                                          <p:spTgt spid="20493"/>
                                        </p:tgtEl>
                                        <p:attrNameLst>
                                          <p:attrName>style.visibility</p:attrName>
                                        </p:attrNameLst>
                                      </p:cBhvr>
                                      <p:to>
                                        <p:strVal val="visible"/>
                                      </p:to>
                                    </p:set>
                                    <p:animEffect transition="in" filter="wipe(up)">
                                      <p:cBhvr>
                                        <p:cTn id="55" dur="500"/>
                                        <p:tgtEl>
                                          <p:spTgt spid="20493"/>
                                        </p:tgtEl>
                                      </p:cBhvr>
                                    </p:animEffect>
                                  </p:childTnLst>
                                </p:cTn>
                              </p:par>
                            </p:childTnLst>
                          </p:cTn>
                        </p:par>
                        <p:par>
                          <p:cTn id="56" fill="hold">
                            <p:stCondLst>
                              <p:cond delay="3100"/>
                            </p:stCondLst>
                            <p:childTnLst>
                              <p:par>
                                <p:cTn id="57" presetID="2" presetClass="entr" presetSubtype="2"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ppt_x</p:attrName>
                                        </p:attrNameLst>
                                      </p:cBhvr>
                                      <p:tavLst>
                                        <p:tav tm="0">
                                          <p:val>
                                            <p:strVal val="1+#ppt_w/2"/>
                                          </p:val>
                                        </p:tav>
                                        <p:tav tm="100000">
                                          <p:val>
                                            <p:strVal val="#ppt_x"/>
                                          </p:val>
                                        </p:tav>
                                      </p:tavLst>
                                    </p:anim>
                                    <p:anim calcmode="lin" valueType="num">
                                      <p:cBhvr>
                                        <p:cTn id="60" dur="500" fill="hold"/>
                                        <p:tgtEl>
                                          <p:spTgt spid="5"/>
                                        </p:tgtEl>
                                        <p:attrNameLst>
                                          <p:attrName>ppt_y</p:attrName>
                                        </p:attrNameLst>
                                      </p:cBhvr>
                                      <p:tavLst>
                                        <p:tav tm="0">
                                          <p:val>
                                            <p:strVal val="#ppt_y"/>
                                          </p:val>
                                        </p:tav>
                                        <p:tav tm="100000">
                                          <p:val>
                                            <p:strVal val="#ppt_y"/>
                                          </p:val>
                                        </p:tav>
                                      </p:tavLst>
                                    </p:anim>
                                  </p:childTnLst>
                                </p:cTn>
                              </p:par>
                            </p:childTnLst>
                          </p:cTn>
                        </p:par>
                        <p:par>
                          <p:cTn id="61" fill="hold">
                            <p:stCondLst>
                              <p:cond delay="3600"/>
                            </p:stCondLst>
                            <p:childTnLst>
                              <p:par>
                                <p:cTn id="62" presetID="31" presetClass="entr" presetSubtype="0" fill="hold" grpId="0" nodeType="afterEffect">
                                  <p:stCondLst>
                                    <p:cond delay="0"/>
                                  </p:stCondLst>
                                  <p:childTnLst>
                                    <p:set>
                                      <p:cBhvr>
                                        <p:cTn id="63" dur="1" fill="hold">
                                          <p:stCondLst>
                                            <p:cond delay="0"/>
                                          </p:stCondLst>
                                        </p:cTn>
                                        <p:tgtEl>
                                          <p:spTgt spid="20494"/>
                                        </p:tgtEl>
                                        <p:attrNameLst>
                                          <p:attrName>style.visibility</p:attrName>
                                        </p:attrNameLst>
                                      </p:cBhvr>
                                      <p:to>
                                        <p:strVal val="visible"/>
                                      </p:to>
                                    </p:set>
                                    <p:anim calcmode="lin" valueType="num">
                                      <p:cBhvr>
                                        <p:cTn id="64" dur="500" fill="hold"/>
                                        <p:tgtEl>
                                          <p:spTgt spid="20494"/>
                                        </p:tgtEl>
                                        <p:attrNameLst>
                                          <p:attrName>ppt_w</p:attrName>
                                        </p:attrNameLst>
                                      </p:cBhvr>
                                      <p:tavLst>
                                        <p:tav tm="0">
                                          <p:val>
                                            <p:fltVal val="0.000000"/>
                                          </p:val>
                                        </p:tav>
                                        <p:tav tm="100000">
                                          <p:val>
                                            <p:strVal val="#ppt_w"/>
                                          </p:val>
                                        </p:tav>
                                      </p:tavLst>
                                    </p:anim>
                                    <p:anim calcmode="lin" valueType="num">
                                      <p:cBhvr>
                                        <p:cTn id="65" dur="500" fill="hold"/>
                                        <p:tgtEl>
                                          <p:spTgt spid="20494"/>
                                        </p:tgtEl>
                                        <p:attrNameLst>
                                          <p:attrName>ppt_h</p:attrName>
                                        </p:attrNameLst>
                                      </p:cBhvr>
                                      <p:tavLst>
                                        <p:tav tm="0">
                                          <p:val>
                                            <p:fltVal val="0.000000"/>
                                          </p:val>
                                        </p:tav>
                                        <p:tav tm="100000">
                                          <p:val>
                                            <p:strVal val="#ppt_h"/>
                                          </p:val>
                                        </p:tav>
                                      </p:tavLst>
                                    </p:anim>
                                    <p:anim calcmode="lin" valueType="num">
                                      <p:cBhvr>
                                        <p:cTn id="66" dur="500" fill="hold"/>
                                        <p:tgtEl>
                                          <p:spTgt spid="20494"/>
                                        </p:tgtEl>
                                        <p:attrNameLst>
                                          <p:attrName>style.rotation</p:attrName>
                                        </p:attrNameLst>
                                      </p:cBhvr>
                                      <p:tavLst>
                                        <p:tav tm="0">
                                          <p:val>
                                            <p:fltVal val="90.000000"/>
                                          </p:val>
                                        </p:tav>
                                        <p:tav tm="100000">
                                          <p:val>
                                            <p:fltVal val="0.000000"/>
                                          </p:val>
                                        </p:tav>
                                      </p:tavLst>
                                    </p:anim>
                                    <p:animEffect transition="in" filter="fade">
                                      <p:cBhvr>
                                        <p:cTn id="67" dur="500"/>
                                        <p:tgtEl>
                                          <p:spTgt spid="20494"/>
                                        </p:tgtEl>
                                      </p:cBhvr>
                                    </p:animEffect>
                                  </p:childTnLst>
                                </p:cTn>
                              </p:par>
                            </p:childTnLst>
                          </p:cTn>
                        </p:par>
                        <p:par>
                          <p:cTn id="68" fill="hold">
                            <p:stCondLst>
                              <p:cond delay="4100"/>
                            </p:stCondLst>
                            <p:childTnLst>
                              <p:par>
                                <p:cTn id="69" presetID="22" presetClass="entr" presetSubtype="1" fill="hold" grpId="0" nodeType="afterEffect">
                                  <p:stCondLst>
                                    <p:cond delay="0"/>
                                  </p:stCondLst>
                                  <p:childTnLst>
                                    <p:set>
                                      <p:cBhvr>
                                        <p:cTn id="70" dur="1" fill="hold">
                                          <p:stCondLst>
                                            <p:cond delay="0"/>
                                          </p:stCondLst>
                                        </p:cTn>
                                        <p:tgtEl>
                                          <p:spTgt spid="20495"/>
                                        </p:tgtEl>
                                        <p:attrNameLst>
                                          <p:attrName>style.visibility</p:attrName>
                                        </p:attrNameLst>
                                      </p:cBhvr>
                                      <p:to>
                                        <p:strVal val="visible"/>
                                      </p:to>
                                    </p:set>
                                    <p:animEffect transition="in" filter="wipe(up)">
                                      <p:cBhvr>
                                        <p:cTn id="71" dur="500"/>
                                        <p:tgtEl>
                                          <p:spTgt spid="20495"/>
                                        </p:tgtEl>
                                      </p:cBhvr>
                                    </p:animEffect>
                                  </p:childTnLst>
                                </p:cTn>
                              </p:par>
                              <p:par>
                                <p:cTn id="72" presetID="2" presetClass="entr" presetSubtype="2" fill="hold" nodeType="withEffect">
                                  <p:stCondLst>
                                    <p:cond delay="0"/>
                                  </p:stCondLst>
                                  <p:childTnLst>
                                    <p:set>
                                      <p:cBhvr>
                                        <p:cTn id="73" dur="1" fill="hold">
                                          <p:stCondLst>
                                            <p:cond delay="0"/>
                                          </p:stCondLst>
                                        </p:cTn>
                                        <p:tgtEl>
                                          <p:spTgt spid="43027"/>
                                        </p:tgtEl>
                                        <p:attrNameLst>
                                          <p:attrName>style.visibility</p:attrName>
                                        </p:attrNameLst>
                                      </p:cBhvr>
                                      <p:to>
                                        <p:strVal val="visible"/>
                                      </p:to>
                                    </p:set>
                                    <p:anim calcmode="lin" valueType="num">
                                      <p:cBhvr additive="base">
                                        <p:cTn id="74" dur="500" fill="hold"/>
                                        <p:tgtEl>
                                          <p:spTgt spid="43027"/>
                                        </p:tgtEl>
                                        <p:attrNameLst>
                                          <p:attrName>ppt_x</p:attrName>
                                        </p:attrNameLst>
                                      </p:cBhvr>
                                      <p:tavLst>
                                        <p:tav tm="0">
                                          <p:val>
                                            <p:strVal val="1+#ppt_w/2"/>
                                          </p:val>
                                        </p:tav>
                                        <p:tav tm="100000">
                                          <p:val>
                                            <p:strVal val="#ppt_x"/>
                                          </p:val>
                                        </p:tav>
                                      </p:tavLst>
                                    </p:anim>
                                    <p:anim calcmode="lin" valueType="num">
                                      <p:cBhvr additive="base">
                                        <p:cTn id="75" dur="500" fill="hold"/>
                                        <p:tgtEl>
                                          <p:spTgt spid="43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bldLvl="0" animBg="1"/>
      <p:bldP spid="20487" grpId="0" bldLvl="0" animBg="1"/>
      <p:bldP spid="20488" grpId="0" bldLvl="0" animBg="1"/>
      <p:bldP spid="20490" grpId="0"/>
      <p:bldP spid="20491" grpId="0"/>
      <p:bldP spid="20492" grpId="0"/>
      <p:bldP spid="20493" grpId="0"/>
      <p:bldP spid="20494" grpId="0"/>
      <p:bldP spid="204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15363"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15364" name="Freeform 7"/>
          <p:cNvSpPr/>
          <p:nvPr/>
        </p:nvSpPr>
        <p:spPr>
          <a:xfrm>
            <a:off x="0" y="2052638"/>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15365"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15366"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15367"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4" name="TextBox 105"/>
          <p:cNvSpPr txBox="1"/>
          <p:nvPr/>
        </p:nvSpPr>
        <p:spPr>
          <a:xfrm>
            <a:off x="2204720" y="2716530"/>
            <a:ext cx="3230880" cy="743585"/>
          </a:xfrm>
          <a:prstGeom prst="rect">
            <a:avLst/>
          </a:prstGeom>
          <a:noFill/>
          <a:ln w="9525">
            <a:noFill/>
          </a:ln>
        </p:spPr>
        <p:txBody>
          <a:bodyPr wrap="none" anchor="t">
            <a:spAutoFit/>
          </a:bodyPr>
          <a:p>
            <a:pPr lvl="0" indent="0"/>
            <a:r>
              <a:rPr lang="zh-CN" altLang="en-US" sz="4000" b="1" dirty="0">
                <a:solidFill>
                  <a:srgbClr val="FFFFFF"/>
                </a:solidFill>
                <a:latin typeface="微软雅黑" panose="020B0503020204020204" pitchFamily="34" charset="-122"/>
                <a:ea typeface="微软雅黑" panose="020B0503020204020204" pitchFamily="34" charset="-122"/>
              </a:rPr>
              <a:t>四、教学内容</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000000"/>
                                          </p:val>
                                        </p:tav>
                                        <p:tav tm="100000">
                                          <p:val>
                                            <p:strVal val="#ppt_w"/>
                                          </p:val>
                                        </p:tav>
                                      </p:tavLst>
                                    </p:anim>
                                    <p:anim calcmode="lin" valueType="num">
                                      <p:cBhvr>
                                        <p:cTn id="20" dur="300" fill="hold"/>
                                        <p:tgtEl>
                                          <p:spTgt spid="15365"/>
                                        </p:tgtEl>
                                        <p:attrNameLst>
                                          <p:attrName>ppt_h</p:attrName>
                                        </p:attrNameLst>
                                      </p:cBhvr>
                                      <p:tavLst>
                                        <p:tav tm="0">
                                          <p:val>
                                            <p:fltVal val="0.000000"/>
                                          </p:val>
                                        </p:tav>
                                        <p:tav tm="100000">
                                          <p:val>
                                            <p:strVal val="#ppt_h"/>
                                          </p:val>
                                        </p:tav>
                                      </p:tavLst>
                                    </p:anim>
                                    <p:anim calcmode="lin" valueType="num">
                                      <p:cBhvr>
                                        <p:cTn id="21" dur="300" fill="hold"/>
                                        <p:tgtEl>
                                          <p:spTgt spid="15365"/>
                                        </p:tgtEl>
                                        <p:attrNameLst>
                                          <p:attrName>style.rotation</p:attrName>
                                        </p:attrNameLst>
                                      </p:cBhvr>
                                      <p:tavLst>
                                        <p:tav tm="0">
                                          <p:val>
                                            <p:fltVal val="90.000000"/>
                                          </p:val>
                                        </p:tav>
                                        <p:tav tm="100000">
                                          <p:val>
                                            <p:fltVal val="0.000000"/>
                                          </p:val>
                                        </p:tav>
                                      </p:tavLst>
                                    </p:anim>
                                    <p:animEffect transition="in" filter="fade">
                                      <p:cBhvr>
                                        <p:cTn id="22" dur="300"/>
                                        <p:tgtEl>
                                          <p:spTgt spid="15365"/>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366"/>
                                        </p:tgtEl>
                                        <p:attrNameLst>
                                          <p:attrName>style.visibility</p:attrName>
                                        </p:attrNameLst>
                                      </p:cBhvr>
                                      <p:to>
                                        <p:strVal val="visible"/>
                                      </p:to>
                                    </p:set>
                                    <p:animEffect transition="in" filter="fade">
                                      <p:cBhvr>
                                        <p:cTn id="26" dur="400"/>
                                        <p:tgtEl>
                                          <p:spTgt spid="15366"/>
                                        </p:tgtEl>
                                      </p:cBhvr>
                                    </p:animEffect>
                                    <p:anim calcmode="lin" valueType="num">
                                      <p:cBhvr>
                                        <p:cTn id="27" dur="400" fill="hold"/>
                                        <p:tgtEl>
                                          <p:spTgt spid="15366"/>
                                        </p:tgtEl>
                                        <p:attrNameLst>
                                          <p:attrName>ppt_x</p:attrName>
                                        </p:attrNameLst>
                                      </p:cBhvr>
                                      <p:tavLst>
                                        <p:tav tm="0">
                                          <p:val>
                                            <p:strVal val="#ppt_x"/>
                                          </p:val>
                                        </p:tav>
                                        <p:tav tm="100000">
                                          <p:val>
                                            <p:strVal val="#ppt_x"/>
                                          </p:val>
                                        </p:tav>
                                      </p:tavLst>
                                    </p:anim>
                                    <p:anim calcmode="lin" valueType="num">
                                      <p:cBhvr>
                                        <p:cTn id="28" dur="400" fill="hold"/>
                                        <p:tgtEl>
                                          <p:spTgt spid="1536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15367"/>
                                        </p:tgtEl>
                                        <p:attrNameLst>
                                          <p:attrName>style.visibility</p:attrName>
                                        </p:attrNameLst>
                                      </p:cBhvr>
                                      <p:to>
                                        <p:strVal val="visible"/>
                                      </p:to>
                                    </p:set>
                                    <p:animEffect transition="in" filter="fade">
                                      <p:cBhvr>
                                        <p:cTn id="31" dur="500"/>
                                        <p:tgtEl>
                                          <p:spTgt spid="15367"/>
                                        </p:tgtEl>
                                      </p:cBhvr>
                                    </p:animEffect>
                                    <p:anim calcmode="lin" valueType="num">
                                      <p:cBhvr>
                                        <p:cTn id="32" dur="500" fill="hold"/>
                                        <p:tgtEl>
                                          <p:spTgt spid="15367"/>
                                        </p:tgtEl>
                                        <p:attrNameLst>
                                          <p:attrName>ppt_x</p:attrName>
                                        </p:attrNameLst>
                                      </p:cBhvr>
                                      <p:tavLst>
                                        <p:tav tm="0">
                                          <p:val>
                                            <p:strVal val="#ppt_x"/>
                                          </p:val>
                                        </p:tav>
                                        <p:tav tm="100000">
                                          <p:val>
                                            <p:strVal val="#ppt_x"/>
                                          </p:val>
                                        </p:tav>
                                      </p:tavLst>
                                    </p:anim>
                                    <p:anim calcmode="lin" valueType="num">
                                      <p:cBhvr>
                                        <p:cTn id="33" dur="500" fill="hold"/>
                                        <p:tgtEl>
                                          <p:spTgt spid="15367"/>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内容选取</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48131"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48132" name="Oval 6"/>
          <p:cNvSpPr/>
          <p:nvPr/>
        </p:nvSpPr>
        <p:spPr>
          <a:xfrm>
            <a:off x="1382713" y="1203325"/>
            <a:ext cx="5026025" cy="5027613"/>
          </a:xfrm>
          <a:prstGeom prst="ellipse">
            <a:avLst/>
          </a:prstGeom>
          <a:noFill/>
          <a:ln w="9" cap="flat" cmpd="sng">
            <a:solidFill>
              <a:srgbClr val="7F5908"/>
            </a:solidFill>
            <a:prstDash val="dash"/>
            <a:round/>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8133" name="Oval 10"/>
          <p:cNvSpPr/>
          <p:nvPr/>
        </p:nvSpPr>
        <p:spPr>
          <a:xfrm>
            <a:off x="5149850" y="1431925"/>
            <a:ext cx="585788" cy="585788"/>
          </a:xfrm>
          <a:prstGeom prst="ellipse">
            <a:avLst/>
          </a:prstGeom>
          <a:solidFill>
            <a:schemeClr val="bg1"/>
          </a:solidFill>
          <a:ln w="9525">
            <a:noFill/>
          </a:ln>
        </p:spPr>
        <p:txBody>
          <a:bodyPr anchor="t"/>
          <a:p>
            <a:pPr lvl="0" indent="0" algn="ctr"/>
            <a:r>
              <a:rPr lang="en-US" altLang="zh-CN" sz="2400" b="1" dirty="0">
                <a:solidFill>
                  <a:srgbClr val="FFFFFF"/>
                </a:solidFill>
                <a:latin typeface="微软雅黑" panose="020B0503020204020204" pitchFamily="34" charset="-122"/>
                <a:ea typeface="微软雅黑" panose="020B0503020204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48134" name="Oval 11"/>
          <p:cNvSpPr/>
          <p:nvPr/>
        </p:nvSpPr>
        <p:spPr>
          <a:xfrm>
            <a:off x="5149850" y="5416550"/>
            <a:ext cx="585788" cy="585788"/>
          </a:xfrm>
          <a:prstGeom prst="ellipse">
            <a:avLst/>
          </a:prstGeom>
          <a:solidFill>
            <a:schemeClr val="bg1"/>
          </a:solidFill>
          <a:ln w="9525">
            <a:noFill/>
          </a:ln>
        </p:spPr>
        <p:txBody>
          <a:bodyPr anchor="t"/>
          <a:p>
            <a:pPr lvl="0" indent="0" algn="ctr"/>
            <a:r>
              <a:rPr lang="en-US" altLang="zh-CN" sz="2400" b="1" dirty="0">
                <a:solidFill>
                  <a:srgbClr val="FFFFFF"/>
                </a:solidFill>
                <a:latin typeface="微软雅黑" panose="020B0503020204020204" pitchFamily="34" charset="-122"/>
                <a:ea typeface="微软雅黑" panose="020B0503020204020204" pitchFamily="34" charset="-122"/>
              </a:rPr>
              <a:t>5</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48135" name="Oval 12"/>
          <p:cNvSpPr/>
          <p:nvPr/>
        </p:nvSpPr>
        <p:spPr>
          <a:xfrm>
            <a:off x="5854700" y="4491038"/>
            <a:ext cx="587375" cy="585787"/>
          </a:xfrm>
          <a:prstGeom prst="ellipse">
            <a:avLst/>
          </a:prstGeom>
          <a:solidFill>
            <a:schemeClr val="bg1"/>
          </a:solidFill>
          <a:ln w="9525">
            <a:noFill/>
          </a:ln>
        </p:spPr>
        <p:txBody>
          <a:bodyPr anchor="t"/>
          <a:p>
            <a:pPr lvl="0" indent="0" algn="ctr"/>
            <a:r>
              <a:rPr lang="en-US" altLang="zh-CN" sz="2400" b="1" dirty="0">
                <a:solidFill>
                  <a:srgbClr val="FFFFFF"/>
                </a:solidFill>
                <a:latin typeface="微软雅黑" panose="020B0503020204020204" pitchFamily="34" charset="-122"/>
                <a:ea typeface="微软雅黑" panose="020B0503020204020204" pitchFamily="34" charset="-122"/>
              </a:rPr>
              <a:t>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48136" name="Oval 13"/>
          <p:cNvSpPr/>
          <p:nvPr/>
        </p:nvSpPr>
        <p:spPr>
          <a:xfrm>
            <a:off x="5854700" y="2357438"/>
            <a:ext cx="587375" cy="585787"/>
          </a:xfrm>
          <a:prstGeom prst="ellipse">
            <a:avLst/>
          </a:prstGeom>
          <a:solidFill>
            <a:schemeClr val="bg1"/>
          </a:solidFill>
          <a:ln w="9525">
            <a:noFill/>
          </a:ln>
        </p:spPr>
        <p:txBody>
          <a:bodyPr anchor="t"/>
          <a:p>
            <a:pPr lvl="0" indent="0" algn="ctr"/>
            <a:r>
              <a:rPr lang="en-US" altLang="zh-CN" sz="2400" b="1" dirty="0">
                <a:solidFill>
                  <a:srgbClr val="FFFFFF"/>
                </a:solidFill>
                <a:latin typeface="微软雅黑" panose="020B0503020204020204" pitchFamily="34" charset="-122"/>
                <a:ea typeface="微软雅黑" panose="020B0503020204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48137" name="Oval 14"/>
          <p:cNvSpPr/>
          <p:nvPr/>
        </p:nvSpPr>
        <p:spPr>
          <a:xfrm>
            <a:off x="6083300" y="3424238"/>
            <a:ext cx="585788" cy="585787"/>
          </a:xfrm>
          <a:prstGeom prst="ellipse">
            <a:avLst/>
          </a:prstGeom>
          <a:solidFill>
            <a:schemeClr val="bg1"/>
          </a:solidFill>
          <a:ln w="9525">
            <a:noFill/>
          </a:ln>
        </p:spPr>
        <p:txBody>
          <a:bodyPr anchor="t"/>
          <a:p>
            <a:pPr lvl="0" indent="0" algn="ctr"/>
            <a:r>
              <a:rPr lang="en-US" altLang="zh-CN" sz="2400" b="1" dirty="0">
                <a:solidFill>
                  <a:srgbClr val="FFFFFF"/>
                </a:solidFill>
                <a:latin typeface="微软雅黑" panose="020B0503020204020204" pitchFamily="34" charset="-122"/>
                <a:ea typeface="微软雅黑" panose="020B0503020204020204" pitchFamily="34" charset="-122"/>
              </a:rPr>
              <a:t>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48143" name="Oval 7"/>
          <p:cNvSpPr/>
          <p:nvPr/>
        </p:nvSpPr>
        <p:spPr>
          <a:xfrm>
            <a:off x="1273175" y="1476375"/>
            <a:ext cx="4452938" cy="4449763"/>
          </a:xfrm>
          <a:prstGeom prst="ellipse">
            <a:avLst/>
          </a:prstGeom>
          <a:solidFill>
            <a:schemeClr val="bg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8144" name="Oval 8"/>
          <p:cNvSpPr/>
          <p:nvPr/>
        </p:nvSpPr>
        <p:spPr>
          <a:xfrm>
            <a:off x="1577975" y="1779588"/>
            <a:ext cx="3843338" cy="3843337"/>
          </a:xfrm>
          <a:prstGeom prst="ellipse">
            <a:avLst/>
          </a:prstGeom>
          <a:blipFill rotWithShape="1">
            <a:blip r:embed="rId1"/>
            <a:stretch>
              <a:fillRect/>
            </a:stretch>
          </a:blip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8145" name="Oval 9"/>
          <p:cNvSpPr/>
          <p:nvPr/>
        </p:nvSpPr>
        <p:spPr>
          <a:xfrm>
            <a:off x="1370013" y="4503738"/>
            <a:ext cx="1085850" cy="1085850"/>
          </a:xfrm>
          <a:prstGeom prst="ellipse">
            <a:avLst/>
          </a:prstGeom>
          <a:solidFill>
            <a:schemeClr val="tx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8146" name="TextBox 17"/>
          <p:cNvSpPr txBox="1"/>
          <p:nvPr/>
        </p:nvSpPr>
        <p:spPr>
          <a:xfrm>
            <a:off x="1525588" y="4687888"/>
            <a:ext cx="774700" cy="722312"/>
          </a:xfrm>
          <a:prstGeom prst="rect">
            <a:avLst/>
          </a:prstGeom>
          <a:noFill/>
          <a:ln w="9525">
            <a:noFill/>
          </a:ln>
        </p:spPr>
        <p:txBody>
          <a:bodyPr anchor="t">
            <a:spAutoFit/>
          </a:bodyPr>
          <a:p>
            <a:pPr lvl="0" indent="0" algn="ctr"/>
            <a:r>
              <a:rPr lang="zh-CN" altLang="en-US" sz="2000" dirty="0">
                <a:solidFill>
                  <a:srgbClr val="FFFFFF"/>
                </a:solidFill>
                <a:latin typeface="微软雅黑" panose="020B0503020204020204" pitchFamily="34" charset="-122"/>
                <a:ea typeface="微软雅黑" panose="020B0503020204020204" pitchFamily="34" charset="-122"/>
              </a:rPr>
              <a:t>重点内容</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522720" y="914400"/>
            <a:ext cx="5649595" cy="6185535"/>
          </a:xfrm>
          <a:prstGeom prst="rect">
            <a:avLst/>
          </a:prstGeom>
          <a:noFill/>
          <a:ln w="28575" cmpd="sng">
            <a:solidFill>
              <a:schemeClr val="accent1">
                <a:shade val="50000"/>
              </a:schemeClr>
            </a:solidFill>
            <a:prstDash val="solid"/>
          </a:ln>
        </p:spPr>
        <p:txBody>
          <a:bodyPr wrap="square" rtlCol="0">
            <a:spAutoFit/>
          </a:bodyPr>
          <a:p>
            <a:pPr>
              <a:lnSpc>
                <a:spcPct val="150000"/>
              </a:lnSpc>
            </a:pPr>
            <a:r>
              <a:rPr lang="zh-CN" altLang="en-US" sz="2400" b="1">
                <a:solidFill>
                  <a:schemeClr val="accent6"/>
                </a:solidFill>
                <a:effectLst/>
                <a:latin typeface="微软雅黑" panose="020B0503020204020204" pitchFamily="34" charset="-122"/>
                <a:ea typeface="微软雅黑" panose="020B0503020204020204" pitchFamily="34" charset="-122"/>
                <a:sym typeface="+mn-ea"/>
              </a:rPr>
              <a:t>根据</a:t>
            </a:r>
            <a:r>
              <a:rPr lang="zh-CN" altLang="en-US" sz="2400" b="1">
                <a:solidFill>
                  <a:srgbClr val="FF0000"/>
                </a:solidFill>
                <a:effectLst/>
                <a:latin typeface="微软雅黑" panose="020B0503020204020204" pitchFamily="34" charset="-122"/>
                <a:ea typeface="微软雅黑" panose="020B0503020204020204" pitchFamily="34" charset="-122"/>
                <a:sym typeface="+mn-ea"/>
              </a:rPr>
              <a:t>课程目标，或者职业岗位要求</a:t>
            </a:r>
            <a:r>
              <a:rPr lang="zh-CN" altLang="en-US" sz="2400" b="1">
                <a:solidFill>
                  <a:schemeClr val="accent6"/>
                </a:solidFill>
                <a:effectLst/>
                <a:latin typeface="微软雅黑" panose="020B0503020204020204" pitchFamily="34" charset="-122"/>
                <a:ea typeface="微软雅黑" panose="020B0503020204020204" pitchFamily="34" charset="-122"/>
                <a:sym typeface="+mn-ea"/>
              </a:rPr>
              <a:t>，选择重难点内容陈述，体现思政</a:t>
            </a:r>
            <a:r>
              <a:rPr lang="zh-CN" altLang="en-US" sz="2400" b="1">
                <a:solidFill>
                  <a:schemeClr val="accent6"/>
                </a:solidFill>
                <a:effectLst/>
                <a:latin typeface="微软雅黑" panose="020B0503020204020204" pitchFamily="34" charset="-122"/>
                <a:ea typeface="微软雅黑" panose="020B0503020204020204" pitchFamily="34" charset="-122"/>
                <a:sym typeface="+mn-ea"/>
              </a:rPr>
              <a:t>育人元素。根据课时量（学分）安排，结合课程定位要实现的目标要求，对课程内容进行结构化体系表达，如课时分配、理论教学与实践教学的分配、教学重点与难点的陈述。</a:t>
            </a:r>
            <a:endParaRPr lang="zh-CN" altLang="en-US" sz="2400" b="1">
              <a:solidFill>
                <a:schemeClr val="accent6"/>
              </a:solidFill>
              <a:effectLst/>
              <a:latin typeface="微软雅黑" panose="020B0503020204020204" pitchFamily="34" charset="-122"/>
              <a:ea typeface="微软雅黑" panose="020B0503020204020204" pitchFamily="34" charset="-122"/>
              <a:sym typeface="+mn-ea"/>
            </a:endParaRPr>
          </a:p>
          <a:p>
            <a:pPr>
              <a:lnSpc>
                <a:spcPct val="150000"/>
              </a:lnSpc>
            </a:pPr>
            <a:r>
              <a:rPr lang="zh-CN" altLang="en-US" sz="2400" b="1">
                <a:solidFill>
                  <a:srgbClr val="FF0000"/>
                </a:solidFill>
                <a:effectLst/>
                <a:latin typeface="微软雅黑" panose="020B0503020204020204" pitchFamily="34" charset="-122"/>
                <a:ea typeface="微软雅黑" panose="020B0503020204020204" pitchFamily="34" charset="-122"/>
                <a:sym typeface="+mn-ea"/>
              </a:rPr>
              <a:t>备注：教学重难点内容切记和人才培养方案中此门课程的目标和实际岗位需求</a:t>
            </a:r>
            <a:r>
              <a:rPr lang="zh-CN" altLang="en-US" sz="2400" b="1">
                <a:solidFill>
                  <a:srgbClr val="FF0000"/>
                </a:solidFill>
                <a:effectLst/>
                <a:latin typeface="微软雅黑" panose="020B0503020204020204" pitchFamily="34" charset="-122"/>
                <a:ea typeface="微软雅黑" panose="020B0503020204020204" pitchFamily="34" charset="-122"/>
                <a:sym typeface="+mn-ea"/>
              </a:rPr>
              <a:t>相对应</a:t>
            </a:r>
            <a:endParaRPr lang="zh-CN" altLang="en-US" sz="2400" b="1">
              <a:solidFill>
                <a:srgbClr val="FF0000"/>
              </a:solidFill>
              <a:effectLst/>
              <a:latin typeface="微软雅黑" panose="020B0503020204020204" pitchFamily="34" charset="-122"/>
              <a:ea typeface="微软雅黑" panose="020B0503020204020204" pitchFamily="34" charset="-122"/>
              <a:sym typeface="+mn-ea"/>
            </a:endParaRPr>
          </a:p>
          <a:p>
            <a:pPr>
              <a:lnSpc>
                <a:spcPct val="150000"/>
              </a:lnSpc>
            </a:pPr>
            <a:endParaRPr lang="zh-CN" altLang="en-US" sz="2400" b="1">
              <a:solidFill>
                <a:schemeClr val="accent6"/>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ppt_x</p:attrName>
                                        </p:attrNameLst>
                                      </p:cBhvr>
                                      <p:tavLst>
                                        <p:tav tm="0">
                                          <p:val>
                                            <p:strVal val="0-#ppt_w/2"/>
                                          </p:val>
                                        </p:tav>
                                        <p:tav tm="100000">
                                          <p:val>
                                            <p:strVal val="#ppt_x"/>
                                          </p:val>
                                        </p:tav>
                                      </p:tavLst>
                                    </p:anim>
                                    <p:anim calcmode="lin" valueType="num">
                                      <p:cBhvr>
                                        <p:cTn id="8" dur="500" fill="hold"/>
                                        <p:tgtEl>
                                          <p:spTgt spid="481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8130"/>
                                        </p:tgtEl>
                                        <p:attrNameLst>
                                          <p:attrName>style.visibility</p:attrName>
                                        </p:attrNameLst>
                                      </p:cBhvr>
                                      <p:to>
                                        <p:strVal val="visible"/>
                                      </p:to>
                                    </p:set>
                                    <p:anim calcmode="lin" valueType="num">
                                      <p:cBhvr>
                                        <p:cTn id="12" dur="400" fill="hold"/>
                                        <p:tgtEl>
                                          <p:spTgt spid="4813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8130"/>
                                        </p:tgtEl>
                                        <p:attrNameLst>
                                          <p:attrName>ppt_y</p:attrName>
                                        </p:attrNameLst>
                                      </p:cBhvr>
                                      <p:tavLst>
                                        <p:tav tm="0">
                                          <p:val>
                                            <p:strVal val="#ppt_y"/>
                                          </p:val>
                                        </p:tav>
                                        <p:tav tm="100000">
                                          <p:val>
                                            <p:strVal val="#ppt_y"/>
                                          </p:val>
                                        </p:tav>
                                      </p:tavLst>
                                    </p:anim>
                                    <p:anim calcmode="lin" valueType="num">
                                      <p:cBhvr>
                                        <p:cTn id="14" dur="400" fill="hold"/>
                                        <p:tgtEl>
                                          <p:spTgt spid="4813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81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8130"/>
                                        </p:tgtEl>
                                      </p:cBhvr>
                                    </p:animEffect>
                                  </p:childTnLst>
                                </p:cTn>
                              </p:par>
                            </p:childTnLst>
                          </p:cTn>
                        </p:par>
                        <p:par>
                          <p:cTn id="17" fill="hold">
                            <p:stCondLst>
                              <p:cond delay="519"/>
                            </p:stCondLst>
                            <p:childTnLst>
                              <p:par>
                                <p:cTn id="18" presetID="21" presetClass="entr" presetSubtype="1" fill="hold" grpId="0" nodeType="afterEffect">
                                  <p:stCondLst>
                                    <p:cond delay="0"/>
                                  </p:stCondLst>
                                  <p:childTnLst>
                                    <p:set>
                                      <p:cBhvr>
                                        <p:cTn id="19" dur="1" fill="hold">
                                          <p:stCondLst>
                                            <p:cond delay="0"/>
                                          </p:stCondLst>
                                        </p:cTn>
                                        <p:tgtEl>
                                          <p:spTgt spid="48144"/>
                                        </p:tgtEl>
                                        <p:attrNameLst>
                                          <p:attrName>style.visibility</p:attrName>
                                        </p:attrNameLst>
                                      </p:cBhvr>
                                      <p:to>
                                        <p:strVal val="visible"/>
                                      </p:to>
                                    </p:set>
                                    <p:animEffect transition="in" filter="wheel(1)">
                                      <p:cBhvr>
                                        <p:cTn id="20" dur="1000"/>
                                        <p:tgtEl>
                                          <p:spTgt spid="4814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8143"/>
                                        </p:tgtEl>
                                        <p:attrNameLst>
                                          <p:attrName>style.visibility</p:attrName>
                                        </p:attrNameLst>
                                      </p:cBhvr>
                                      <p:to>
                                        <p:strVal val="visible"/>
                                      </p:to>
                                    </p:set>
                                    <p:animEffect transition="in" filter="wheel(1)">
                                      <p:cBhvr>
                                        <p:cTn id="23" dur="1000"/>
                                        <p:tgtEl>
                                          <p:spTgt spid="48143"/>
                                        </p:tgtEl>
                                      </p:cBhvr>
                                    </p:animEffect>
                                  </p:childTnLst>
                                </p:cTn>
                              </p:par>
                            </p:childTnLst>
                          </p:cTn>
                        </p:par>
                        <p:par>
                          <p:cTn id="24" fill="hold">
                            <p:stCondLst>
                              <p:cond delay="1519"/>
                            </p:stCondLst>
                            <p:childTnLst>
                              <p:par>
                                <p:cTn id="25" presetID="21" presetClass="entr" presetSubtype="1" fill="hold" grpId="0" nodeType="afterEffect">
                                  <p:stCondLst>
                                    <p:cond delay="0"/>
                                  </p:stCondLst>
                                  <p:childTnLst>
                                    <p:set>
                                      <p:cBhvr>
                                        <p:cTn id="26" dur="1" fill="hold">
                                          <p:stCondLst>
                                            <p:cond delay="0"/>
                                          </p:stCondLst>
                                        </p:cTn>
                                        <p:tgtEl>
                                          <p:spTgt spid="48132"/>
                                        </p:tgtEl>
                                        <p:attrNameLst>
                                          <p:attrName>style.visibility</p:attrName>
                                        </p:attrNameLst>
                                      </p:cBhvr>
                                      <p:to>
                                        <p:strVal val="visible"/>
                                      </p:to>
                                    </p:set>
                                    <p:animEffect transition="in" filter="wheel(1)">
                                      <p:cBhvr>
                                        <p:cTn id="27" dur="2000"/>
                                        <p:tgtEl>
                                          <p:spTgt spid="48132"/>
                                        </p:tgtEl>
                                      </p:cBhvr>
                                    </p:animEffect>
                                  </p:childTnLst>
                                </p:cTn>
                              </p:par>
                            </p:childTnLst>
                          </p:cTn>
                        </p:par>
                        <p:par>
                          <p:cTn id="28" fill="hold">
                            <p:stCondLst>
                              <p:cond delay="3519"/>
                            </p:stCondLst>
                            <p:childTnLst>
                              <p:par>
                                <p:cTn id="29" presetID="1" presetClass="entr" presetSubtype="0" fill="hold" grpId="0" nodeType="afterEffect">
                                  <p:stCondLst>
                                    <p:cond delay="0"/>
                                  </p:stCondLst>
                                  <p:childTnLst>
                                    <p:set>
                                      <p:cBhvr>
                                        <p:cTn id="30" dur="1" fill="hold">
                                          <p:stCondLst>
                                            <p:cond delay="0"/>
                                          </p:stCondLst>
                                        </p:cTn>
                                        <p:tgtEl>
                                          <p:spTgt spid="48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134"/>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900" fill="hold"/>
                                        <p:tgtEl>
                                          <p:spTgt spid="48133"/>
                                        </p:tgtEl>
                                        <p:attrNameLst>
                                          <p:attrName>ppt_x</p:attrName>
                                          <p:attrName>ppt_y</p:attrName>
                                        </p:attrNameLst>
                                      </p:cBhvr>
                                      <p:rCtr x="-86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900" fill="hold"/>
                                        <p:tgtEl>
                                          <p:spTgt spid="48136"/>
                                        </p:tgtEl>
                                        <p:attrNameLst>
                                          <p:attrName>ppt_x</p:attrName>
                                          <p:attrName>ppt_y</p:attrName>
                                        </p:attrNameLst>
                                      </p:cBhvr>
                                      <p:rCtr x="-11500" y="7800"/>
                                    </p:animMotion>
                                  </p:childTnLst>
                                </p:cTn>
                              </p:par>
                              <p:par>
                                <p:cTn id="43" presetID="35" presetClass="path" presetSubtype="0" accel="50000" decel="50000" fill="hold" grpId="1" nodeType="withEffect">
                                  <p:stCondLst>
                                    <p:cond delay="0"/>
                                  </p:stCondLst>
                                  <p:childTnLst>
                                    <p:animMotion origin="layout" path="M 0 0 L -0.25 0 E" pathEditMode="relative" ptsTypes="">
                                      <p:cBhvr>
                                        <p:cTn id="44" dur="500" spd="-99900" fill="hold"/>
                                        <p:tgtEl>
                                          <p:spTgt spid="48137"/>
                                        </p:tgtEl>
                                        <p:attrNameLst>
                                          <p:attrName>ppt_x</p:attrName>
                                          <p:attrName>ppt_y</p:attrName>
                                        </p:attrNameLst>
                                      </p:cBhvr>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900" fill="hold"/>
                                        <p:tgtEl>
                                          <p:spTgt spid="48135"/>
                                        </p:tgtEl>
                                        <p:attrNameLst>
                                          <p:attrName>ppt_x</p:attrName>
                                          <p:attrName>ppt_y</p:attrName>
                                        </p:attrNameLst>
                                      </p:cBhvr>
                                      <p:rCtr x="-11500" y="-77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900" fill="hold"/>
                                        <p:tgtEl>
                                          <p:spTgt spid="48134"/>
                                        </p:tgtEl>
                                        <p:attrNameLst>
                                          <p:attrName>ppt_x</p:attrName>
                                          <p:attrName>ppt_y</p:attrName>
                                        </p:attrNameLst>
                                      </p:cBhvr>
                                      <p:rCtr x="-8600" y="-14400"/>
                                    </p:animMotion>
                                  </p:childTnLst>
                                </p:cTn>
                              </p:par>
                              <p:par>
                                <p:cTn id="49" presetID="52" presetClass="entr" presetSubtype="0" fill="hold" grpId="0" nodeType="withEffect">
                                  <p:stCondLst>
                                    <p:cond delay="0"/>
                                  </p:stCondLst>
                                  <p:childTnLst>
                                    <p:set>
                                      <p:cBhvr>
                                        <p:cTn id="50" dur="1" fill="hold">
                                          <p:stCondLst>
                                            <p:cond delay="0"/>
                                          </p:stCondLst>
                                        </p:cTn>
                                        <p:tgtEl>
                                          <p:spTgt spid="48146"/>
                                        </p:tgtEl>
                                        <p:attrNameLst>
                                          <p:attrName>style.visibility</p:attrName>
                                        </p:attrNameLst>
                                      </p:cBhvr>
                                      <p:to>
                                        <p:strVal val="visible"/>
                                      </p:to>
                                    </p:set>
                                    <p:animScale>
                                      <p:cBhvr>
                                        <p:cTn id="51" dur="1000" decel="50000" fill="hold">
                                          <p:stCondLst>
                                            <p:cond delay="0"/>
                                          </p:stCondLst>
                                        </p:cTn>
                                        <p:tgtEl>
                                          <p:spTgt spid="48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48146"/>
                                        </p:tgtEl>
                                        <p:attrNameLst>
                                          <p:attrName>ppt_x</p:attrName>
                                          <p:attrName>ppt_y</p:attrName>
                                        </p:attrNameLst>
                                      </p:cBhvr>
                                    </p:animMotion>
                                    <p:animEffect transition="in" filter="fade">
                                      <p:cBhvr>
                                        <p:cTn id="53" dur="1000"/>
                                        <p:tgtEl>
                                          <p:spTgt spid="48146"/>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48145"/>
                                        </p:tgtEl>
                                        <p:attrNameLst>
                                          <p:attrName>style.visibility</p:attrName>
                                        </p:attrNameLst>
                                      </p:cBhvr>
                                      <p:to>
                                        <p:strVal val="visible"/>
                                      </p:to>
                                    </p:set>
                                    <p:animScale>
                                      <p:cBhvr>
                                        <p:cTn id="56" dur="1000" decel="50000" fill="hold">
                                          <p:stCondLst>
                                            <p:cond delay="0"/>
                                          </p:stCondLst>
                                        </p:cTn>
                                        <p:tgtEl>
                                          <p:spTgt spid="48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48145"/>
                                        </p:tgtEl>
                                        <p:attrNameLst>
                                          <p:attrName>ppt_x</p:attrName>
                                          <p:attrName>ppt_y</p:attrName>
                                        </p:attrNameLst>
                                      </p:cBhvr>
                                    </p:animMotion>
                                    <p:animEffect transition="in" filter="fade">
                                      <p:cBhvr>
                                        <p:cTn id="58" dur="1000"/>
                                        <p:tgtEl>
                                          <p:spTgt spid="4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2" grpId="0" bldLvl="0" animBg="1"/>
      <p:bldP spid="48133" grpId="0" bldLvl="0" animBg="1"/>
      <p:bldP spid="48133" grpId="1" bldLvl="0" animBg="1"/>
      <p:bldP spid="48134" grpId="0" bldLvl="0" animBg="1"/>
      <p:bldP spid="48134" grpId="1" bldLvl="0" animBg="1"/>
      <p:bldP spid="48135" grpId="0" bldLvl="0" animBg="1"/>
      <p:bldP spid="48135" grpId="1" bldLvl="0" animBg="1"/>
      <p:bldP spid="48136" grpId="0" bldLvl="0" animBg="1"/>
      <p:bldP spid="48136" grpId="1" bldLvl="0" animBg="1"/>
      <p:bldP spid="48137" grpId="0" bldLvl="0" animBg="1"/>
      <p:bldP spid="48137" grpId="1" bldLvl="0" animBg="1"/>
      <p:bldP spid="48143" grpId="0" bldLvl="0" animBg="1"/>
      <p:bldP spid="48144" grpId="0" bldLvl="0" animBg="1"/>
      <p:bldP spid="48145" grpId="0" bldLvl="0" animBg="1"/>
      <p:bldP spid="4814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6"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31747"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31748" name="Freeform 7"/>
          <p:cNvSpPr/>
          <p:nvPr/>
        </p:nvSpPr>
        <p:spPr>
          <a:xfrm>
            <a:off x="0" y="2052638"/>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31749"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31750"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31751"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31752" name="TextBox 11"/>
          <p:cNvSpPr txBox="1"/>
          <p:nvPr/>
        </p:nvSpPr>
        <p:spPr>
          <a:xfrm>
            <a:off x="2709863" y="2568575"/>
            <a:ext cx="5770880" cy="743585"/>
          </a:xfrm>
          <a:prstGeom prst="rect">
            <a:avLst/>
          </a:prstGeom>
          <a:noFill/>
          <a:ln w="9525">
            <a:noFill/>
          </a:ln>
        </p:spPr>
        <p:txBody>
          <a:bodyPr wrap="none" anchor="t">
            <a:spAutoFit/>
          </a:bodyPr>
          <a:p>
            <a:pPr lvl="0" indent="0"/>
            <a:r>
              <a:rPr lang="zh-CN" altLang="en-US" sz="4000" b="1" dirty="0">
                <a:solidFill>
                  <a:srgbClr val="F8F8F8"/>
                </a:solidFill>
                <a:latin typeface="微软雅黑" panose="020B0503020204020204" pitchFamily="34" charset="-122"/>
                <a:ea typeface="微软雅黑" panose="020B0503020204020204" pitchFamily="34" charset="-122"/>
              </a:rPr>
              <a:t>教学（模式）组织与设计</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
        <p:nvSpPr>
          <p:cNvPr id="31754" name="TextBox 1"/>
          <p:cNvSpPr txBox="1"/>
          <p:nvPr/>
        </p:nvSpPr>
        <p:spPr>
          <a:xfrm>
            <a:off x="2778125" y="3435350"/>
            <a:ext cx="6264275" cy="417513"/>
          </a:xfrm>
          <a:prstGeom prst="rect">
            <a:avLst/>
          </a:prstGeom>
          <a:noFill/>
          <a:ln w="9525">
            <a:noFill/>
          </a:ln>
        </p:spPr>
        <p:txBody>
          <a:bodyPr anchor="t">
            <a:spAutoFit/>
          </a:bodyPr>
          <a:p>
            <a:pPr lvl="0" indent="0"/>
            <a:r>
              <a:rPr lang="zh-CN" altLang="en-US" sz="2000" dirty="0">
                <a:solidFill>
                  <a:srgbClr val="FFFFFF"/>
                </a:solidFill>
                <a:latin typeface="微软雅黑" panose="020B0503020204020204" pitchFamily="34" charset="-122"/>
                <a:ea typeface="微软雅黑" panose="020B0503020204020204" pitchFamily="34" charset="-122"/>
              </a:rPr>
              <a:t>教学思路       教学方法      教学手段      </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769485" y="5172710"/>
            <a:ext cx="6462395" cy="848995"/>
          </a:xfrm>
          <a:prstGeom prst="rect">
            <a:avLst/>
          </a:prstGeom>
          <a:noFill/>
          <a:ln w="28575" cmpd="sng">
            <a:solidFill>
              <a:schemeClr val="accent1">
                <a:shade val="50000"/>
              </a:schemeClr>
            </a:solidFill>
            <a:prstDash val="solid"/>
          </a:ln>
        </p:spPr>
        <p:txBody>
          <a:bodyPr wrap="square" rtlCol="0">
            <a:spAutoFit/>
          </a:bodyPr>
          <a:p>
            <a:r>
              <a:rPr lang="zh-CN" altLang="en-US" sz="2400">
                <a:solidFill>
                  <a:srgbClr val="FF0000"/>
                </a:solidFill>
                <a:latin typeface="+mj-ea"/>
                <a:ea typeface="+mj-ea"/>
              </a:rPr>
              <a:t>备注：切记根据课程来定方法手段，切记不要千篇一律</a:t>
            </a:r>
            <a:endParaRPr lang="zh-CN" altLang="en-US" sz="2400">
              <a:solidFill>
                <a:srgbClr val="FF0000"/>
              </a:solidFill>
              <a:latin typeface="+mj-ea"/>
              <a:ea typeface="+mj-ea"/>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left)">
                                      <p:cBhvr>
                                        <p:cTn id="7" dur="1000"/>
                                        <p:tgtEl>
                                          <p:spTgt spid="31747"/>
                                        </p:tgtEl>
                                      </p:cBhvr>
                                    </p:animEffect>
                                  </p:childTnLst>
                                </p:cTn>
                              </p:par>
                              <p:par>
                                <p:cTn id="8" presetID="22" presetClass="entr" presetSubtype="2"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wipe(right)">
                                      <p:cBhvr>
                                        <p:cTn id="10" dur="1000"/>
                                        <p:tgtEl>
                                          <p:spTgt spid="3174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1748"/>
                                        </p:tgtEl>
                                        <p:attrNameLst>
                                          <p:attrName>style.visibility</p:attrName>
                                        </p:attrNameLst>
                                      </p:cBhvr>
                                      <p:to>
                                        <p:strVal val="visible"/>
                                      </p:to>
                                    </p:set>
                                    <p:anim calcmode="lin" valueType="num">
                                      <p:cBhvr>
                                        <p:cTn id="14" dur="500" fill="hold"/>
                                        <p:tgtEl>
                                          <p:spTgt spid="31748"/>
                                        </p:tgtEl>
                                        <p:attrNameLst>
                                          <p:attrName>ppt_x</p:attrName>
                                        </p:attrNameLst>
                                      </p:cBhvr>
                                      <p:tavLst>
                                        <p:tav tm="0">
                                          <p:val>
                                            <p:strVal val="0-#ppt_w/2"/>
                                          </p:val>
                                        </p:tav>
                                        <p:tav tm="100000">
                                          <p:val>
                                            <p:strVal val="#ppt_x"/>
                                          </p:val>
                                        </p:tav>
                                      </p:tavLst>
                                    </p:anim>
                                    <p:anim calcmode="lin" valueType="num">
                                      <p:cBhvr>
                                        <p:cTn id="15" dur="500" fill="hold"/>
                                        <p:tgtEl>
                                          <p:spTgt spid="3174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1749"/>
                                        </p:tgtEl>
                                        <p:attrNameLst>
                                          <p:attrName>style.visibility</p:attrName>
                                        </p:attrNameLst>
                                      </p:cBhvr>
                                      <p:to>
                                        <p:strVal val="visible"/>
                                      </p:to>
                                    </p:set>
                                    <p:anim calcmode="lin" valueType="num">
                                      <p:cBhvr>
                                        <p:cTn id="19" dur="300" fill="hold"/>
                                        <p:tgtEl>
                                          <p:spTgt spid="31749"/>
                                        </p:tgtEl>
                                        <p:attrNameLst>
                                          <p:attrName>ppt_w</p:attrName>
                                        </p:attrNameLst>
                                      </p:cBhvr>
                                      <p:tavLst>
                                        <p:tav tm="0">
                                          <p:val>
                                            <p:fltVal val="0.000000"/>
                                          </p:val>
                                        </p:tav>
                                        <p:tav tm="100000">
                                          <p:val>
                                            <p:strVal val="#ppt_w"/>
                                          </p:val>
                                        </p:tav>
                                      </p:tavLst>
                                    </p:anim>
                                    <p:anim calcmode="lin" valueType="num">
                                      <p:cBhvr>
                                        <p:cTn id="20" dur="300" fill="hold"/>
                                        <p:tgtEl>
                                          <p:spTgt spid="31749"/>
                                        </p:tgtEl>
                                        <p:attrNameLst>
                                          <p:attrName>ppt_h</p:attrName>
                                        </p:attrNameLst>
                                      </p:cBhvr>
                                      <p:tavLst>
                                        <p:tav tm="0">
                                          <p:val>
                                            <p:fltVal val="0.000000"/>
                                          </p:val>
                                        </p:tav>
                                        <p:tav tm="100000">
                                          <p:val>
                                            <p:strVal val="#ppt_h"/>
                                          </p:val>
                                        </p:tav>
                                      </p:tavLst>
                                    </p:anim>
                                    <p:anim calcmode="lin" valueType="num">
                                      <p:cBhvr>
                                        <p:cTn id="21" dur="300" fill="hold"/>
                                        <p:tgtEl>
                                          <p:spTgt spid="31749"/>
                                        </p:tgtEl>
                                        <p:attrNameLst>
                                          <p:attrName>style.rotation</p:attrName>
                                        </p:attrNameLst>
                                      </p:cBhvr>
                                      <p:tavLst>
                                        <p:tav tm="0">
                                          <p:val>
                                            <p:fltVal val="90.000000"/>
                                          </p:val>
                                        </p:tav>
                                        <p:tav tm="100000">
                                          <p:val>
                                            <p:fltVal val="0.000000"/>
                                          </p:val>
                                        </p:tav>
                                      </p:tavLst>
                                    </p:anim>
                                    <p:animEffect transition="in" filter="fade">
                                      <p:cBhvr>
                                        <p:cTn id="22" dur="300"/>
                                        <p:tgtEl>
                                          <p:spTgt spid="31749"/>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1750"/>
                                        </p:tgtEl>
                                        <p:attrNameLst>
                                          <p:attrName>style.visibility</p:attrName>
                                        </p:attrNameLst>
                                      </p:cBhvr>
                                      <p:to>
                                        <p:strVal val="visible"/>
                                      </p:to>
                                    </p:set>
                                    <p:animEffect transition="in" filter="fade">
                                      <p:cBhvr>
                                        <p:cTn id="26" dur="400"/>
                                        <p:tgtEl>
                                          <p:spTgt spid="31750"/>
                                        </p:tgtEl>
                                      </p:cBhvr>
                                    </p:animEffect>
                                    <p:anim calcmode="lin" valueType="num">
                                      <p:cBhvr>
                                        <p:cTn id="27" dur="400" fill="hold"/>
                                        <p:tgtEl>
                                          <p:spTgt spid="31750"/>
                                        </p:tgtEl>
                                        <p:attrNameLst>
                                          <p:attrName>ppt_x</p:attrName>
                                        </p:attrNameLst>
                                      </p:cBhvr>
                                      <p:tavLst>
                                        <p:tav tm="0">
                                          <p:val>
                                            <p:strVal val="#ppt_x"/>
                                          </p:val>
                                        </p:tav>
                                        <p:tav tm="100000">
                                          <p:val>
                                            <p:strVal val="#ppt_x"/>
                                          </p:val>
                                        </p:tav>
                                      </p:tavLst>
                                    </p:anim>
                                    <p:anim calcmode="lin" valueType="num">
                                      <p:cBhvr>
                                        <p:cTn id="28" dur="400" fill="hold"/>
                                        <p:tgtEl>
                                          <p:spTgt spid="3175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31751"/>
                                        </p:tgtEl>
                                        <p:attrNameLst>
                                          <p:attrName>style.visibility</p:attrName>
                                        </p:attrNameLst>
                                      </p:cBhvr>
                                      <p:to>
                                        <p:strVal val="visible"/>
                                      </p:to>
                                    </p:set>
                                    <p:animEffect transition="in" filter="fade">
                                      <p:cBhvr>
                                        <p:cTn id="31" dur="400"/>
                                        <p:tgtEl>
                                          <p:spTgt spid="31751"/>
                                        </p:tgtEl>
                                      </p:cBhvr>
                                    </p:animEffect>
                                    <p:anim calcmode="lin" valueType="num">
                                      <p:cBhvr>
                                        <p:cTn id="32" dur="400" fill="hold"/>
                                        <p:tgtEl>
                                          <p:spTgt spid="31751"/>
                                        </p:tgtEl>
                                        <p:attrNameLst>
                                          <p:attrName>ppt_x</p:attrName>
                                        </p:attrNameLst>
                                      </p:cBhvr>
                                      <p:tavLst>
                                        <p:tav tm="0">
                                          <p:val>
                                            <p:strVal val="#ppt_x"/>
                                          </p:val>
                                        </p:tav>
                                        <p:tav tm="100000">
                                          <p:val>
                                            <p:strVal val="#ppt_x"/>
                                          </p:val>
                                        </p:tav>
                                      </p:tavLst>
                                    </p:anim>
                                    <p:anim calcmode="lin" valueType="num">
                                      <p:cBhvr>
                                        <p:cTn id="33" dur="400" fill="hold"/>
                                        <p:tgtEl>
                                          <p:spTgt spid="31751"/>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31752"/>
                                        </p:tgtEl>
                                        <p:attrNameLst>
                                          <p:attrName>style.visibility</p:attrName>
                                        </p:attrNameLst>
                                      </p:cBhvr>
                                      <p:to>
                                        <p:strVal val="visible"/>
                                      </p:to>
                                    </p:set>
                                    <p:animEffect transition="in" filter="wipe(left)">
                                      <p:cBhvr>
                                        <p:cTn id="36" dur="500"/>
                                        <p:tgtEl>
                                          <p:spTgt spid="3175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1754"/>
                                        </p:tgtEl>
                                        <p:attrNameLst>
                                          <p:attrName>style.visibility</p:attrName>
                                        </p:attrNameLst>
                                      </p:cBhvr>
                                      <p:to>
                                        <p:strVal val="visible"/>
                                      </p:to>
                                    </p:set>
                                    <p:animEffect transition="in" filter="wipe(up)">
                                      <p:cBhvr>
                                        <p:cTn id="39"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Box 76"/>
          <p:cNvSpPr txBox="1"/>
          <p:nvPr/>
        </p:nvSpPr>
        <p:spPr>
          <a:xfrm>
            <a:off x="477838" y="163513"/>
            <a:ext cx="3738880" cy="548640"/>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教学思路（或者模式）</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46083"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3" name="文本框 2"/>
          <p:cNvSpPr txBox="1"/>
          <p:nvPr/>
        </p:nvSpPr>
        <p:spPr>
          <a:xfrm>
            <a:off x="1254760" y="1541145"/>
            <a:ext cx="9807575" cy="3226435"/>
          </a:xfrm>
          <a:prstGeom prst="rect">
            <a:avLst/>
          </a:prstGeom>
          <a:noFill/>
        </p:spPr>
        <p:txBody>
          <a:bodyPr wrap="square" rtlCol="0">
            <a:spAutoFit/>
          </a:bodyPr>
          <a:p>
            <a:r>
              <a:rPr lang="zh-CN" altLang="en-US" sz="2400" b="1">
                <a:solidFill>
                  <a:srgbClr val="FF0000"/>
                </a:solidFill>
                <a:effectLst/>
                <a:latin typeface="+mj-ea"/>
                <a:ea typeface="+mj-ea"/>
              </a:rPr>
              <a:t>总体教学思路或者模式一定要和人才培养方案紧密结合</a:t>
            </a:r>
            <a:endParaRPr lang="zh-CN" altLang="en-US" sz="2400" b="1">
              <a:solidFill>
                <a:srgbClr val="FF0000"/>
              </a:solidFill>
              <a:effectLst/>
              <a:latin typeface="+mj-ea"/>
              <a:ea typeface="+mj-ea"/>
            </a:endParaRPr>
          </a:p>
          <a:p>
            <a:pPr>
              <a:lnSpc>
                <a:spcPct val="150000"/>
              </a:lnSpc>
            </a:pPr>
            <a:r>
              <a:rPr lang="en-US" altLang="zh-CN" sz="2400" b="1">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1.</a:t>
            </a:r>
            <a:r>
              <a:rPr lang="zh-CN" altLang="en-US" sz="2400" b="1">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根据课程的定位、内容与需要完成的目标选择恰当的教学模式，尽可能多样化，避免千篇一律。</a:t>
            </a:r>
            <a:endParaRPr lang="zh-CN" altLang="en-US" sz="2400" b="1">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nSpc>
                <a:spcPct val="150000"/>
              </a:lnSpc>
            </a:pPr>
            <a:r>
              <a:rPr lang="en-US" altLang="zh-CN" sz="2400" b="1">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2.</a:t>
            </a:r>
            <a:r>
              <a:rPr lang="zh-CN" altLang="en-US" sz="2400" b="1">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教学方法的选择与设计切忌一锅端地把尽可能多的方法予以罗列，一定要根据课程的性质、内容及目标要求认真选择有用、管用、可行的几种方法，体现针对性！</a:t>
            </a:r>
            <a:endParaRPr lang="zh-CN" altLang="en-US" sz="2400" b="1">
              <a:solidFill>
                <a:schemeClr val="accent6"/>
              </a:solidFill>
              <a:effectLst/>
              <a:latin typeface="+mj-ea"/>
              <a:ea typeface="+mj-ea"/>
              <a:sym typeface="+mn-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ppt_x</p:attrName>
                                        </p:attrNameLst>
                                      </p:cBhvr>
                                      <p:tavLst>
                                        <p:tav tm="0">
                                          <p:val>
                                            <p:strVal val="0-#ppt_w/2"/>
                                          </p:val>
                                        </p:tav>
                                        <p:tav tm="100000">
                                          <p:val>
                                            <p:strVal val="#ppt_x"/>
                                          </p:val>
                                        </p:tav>
                                      </p:tavLst>
                                    </p:anim>
                                    <p:anim calcmode="lin" valueType="num">
                                      <p:cBhvr>
                                        <p:cTn id="8" dur="500" fill="hold"/>
                                        <p:tgtEl>
                                          <p:spTgt spid="460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6082"/>
                                        </p:tgtEl>
                                        <p:attrNameLst>
                                          <p:attrName>style.visibility</p:attrName>
                                        </p:attrNameLst>
                                      </p:cBhvr>
                                      <p:to>
                                        <p:strVal val="visible"/>
                                      </p:to>
                                    </p:set>
                                    <p:anim calcmode="lin" valueType="num">
                                      <p:cBhvr>
                                        <p:cTn id="12" dur="400" fill="hold"/>
                                        <p:tgtEl>
                                          <p:spTgt spid="4608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6082"/>
                                        </p:tgtEl>
                                        <p:attrNameLst>
                                          <p:attrName>ppt_y</p:attrName>
                                        </p:attrNameLst>
                                      </p:cBhvr>
                                      <p:tavLst>
                                        <p:tav tm="0">
                                          <p:val>
                                            <p:strVal val="#ppt_y"/>
                                          </p:val>
                                        </p:tav>
                                        <p:tav tm="100000">
                                          <p:val>
                                            <p:strVal val="#ppt_y"/>
                                          </p:val>
                                        </p:tav>
                                      </p:tavLst>
                                    </p:anim>
                                    <p:anim calcmode="lin" valueType="num">
                                      <p:cBhvr>
                                        <p:cTn id="14" dur="400" fill="hold"/>
                                        <p:tgtEl>
                                          <p:spTgt spid="4608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60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53" name="TextBox 105"/>
          <p:cNvSpPr txBox="1"/>
          <p:nvPr/>
        </p:nvSpPr>
        <p:spPr>
          <a:xfrm>
            <a:off x="4824730" y="393700"/>
            <a:ext cx="2468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一、课程定位</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
        <p:nvSpPr>
          <p:cNvPr id="14357" name="TextBox 115"/>
          <p:cNvSpPr txBox="1"/>
          <p:nvPr/>
        </p:nvSpPr>
        <p:spPr>
          <a:xfrm>
            <a:off x="5307965" y="2820035"/>
            <a:ext cx="2468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四、教学内容</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
        <p:nvSpPr>
          <p:cNvPr id="14359" name="TextBox 117"/>
          <p:cNvSpPr txBox="1"/>
          <p:nvPr/>
        </p:nvSpPr>
        <p:spPr>
          <a:xfrm>
            <a:off x="5532755" y="3587433"/>
            <a:ext cx="5135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五、教学（模式）组织与设计</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
        <p:nvSpPr>
          <p:cNvPr id="14361" name="TextBox 119"/>
          <p:cNvSpPr txBox="1"/>
          <p:nvPr/>
        </p:nvSpPr>
        <p:spPr>
          <a:xfrm>
            <a:off x="5738495" y="4317365"/>
            <a:ext cx="3611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六、教学效果与评价</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
        <p:nvSpPr>
          <p:cNvPr id="14363" name="Freeform 5"/>
          <p:cNvSpPr/>
          <p:nvPr/>
        </p:nvSpPr>
        <p:spPr>
          <a:xfrm>
            <a:off x="0" y="0"/>
            <a:ext cx="4262438" cy="6872288"/>
          </a:xfrm>
          <a:custGeom>
            <a:avLst/>
            <a:gdLst/>
            <a:ahLst/>
            <a:cxnLst>
              <a:cxn ang="0">
                <a:pos x="0" y="0"/>
              </a:cxn>
              <a:cxn ang="0">
                <a:pos x="4324" y="0"/>
              </a:cxn>
              <a:cxn ang="0">
                <a:pos x="5566" y="9000"/>
              </a:cxn>
              <a:cxn ang="0">
                <a:pos x="0" y="9000"/>
              </a:cxn>
              <a:cxn ang="0">
                <a:pos x="0" y="0"/>
              </a:cxn>
            </a:cxnLst>
            <a:pathLst>
              <a:path w="5566" h="9000">
                <a:moveTo>
                  <a:pt x="0" y="0"/>
                </a:moveTo>
                <a:lnTo>
                  <a:pt x="4324" y="0"/>
                </a:lnTo>
                <a:lnTo>
                  <a:pt x="5566" y="9000"/>
                </a:lnTo>
                <a:lnTo>
                  <a:pt x="0" y="9000"/>
                </a:lnTo>
                <a:lnTo>
                  <a:pt x="0" y="0"/>
                </a:lnTo>
                <a:close/>
              </a:path>
            </a:pathLst>
          </a:custGeom>
          <a:blipFill rotWithShape="1">
            <a:blip r:embed="rId1"/>
            <a:stretch>
              <a:fillRect/>
            </a:stretch>
          </a:blipFill>
          <a:ln w="9525">
            <a:noFill/>
          </a:ln>
        </p:spPr>
        <p:txBody>
          <a:bodyPr/>
          <a:p>
            <a:endParaRPr lang="zh-CN" altLang="en-US"/>
          </a:p>
        </p:txBody>
      </p:sp>
      <p:sp>
        <p:nvSpPr>
          <p:cNvPr id="14364" name="Freeform 6"/>
          <p:cNvSpPr/>
          <p:nvPr/>
        </p:nvSpPr>
        <p:spPr>
          <a:xfrm>
            <a:off x="3394075" y="0"/>
            <a:ext cx="1116013" cy="6872288"/>
          </a:xfrm>
          <a:custGeom>
            <a:avLst/>
            <a:gdLst/>
            <a:ahLst/>
            <a:cxnLst>
              <a:cxn ang="0">
                <a:pos x="0" y="0"/>
              </a:cxn>
              <a:cxn ang="0">
                <a:pos x="224" y="0"/>
              </a:cxn>
              <a:cxn ang="0">
                <a:pos x="1457" y="9000"/>
              </a:cxn>
              <a:cxn ang="0">
                <a:pos x="1233" y="9000"/>
              </a:cxn>
              <a:cxn ang="0">
                <a:pos x="0" y="0"/>
              </a:cxn>
            </a:cxnLst>
            <a:pathLst>
              <a:path w="1457" h="9000">
                <a:moveTo>
                  <a:pt x="0" y="0"/>
                </a:moveTo>
                <a:lnTo>
                  <a:pt x="224" y="0"/>
                </a:lnTo>
                <a:lnTo>
                  <a:pt x="1457" y="9000"/>
                </a:lnTo>
                <a:lnTo>
                  <a:pt x="1233" y="9000"/>
                </a:lnTo>
                <a:lnTo>
                  <a:pt x="0" y="0"/>
                </a:lnTo>
                <a:close/>
              </a:path>
            </a:pathLst>
          </a:custGeom>
          <a:solidFill>
            <a:schemeClr val="bg1"/>
          </a:solidFill>
          <a:ln w="9525">
            <a:noFill/>
          </a:ln>
        </p:spPr>
        <p:txBody>
          <a:bodyPr/>
          <a:p>
            <a:endParaRPr lang="zh-CN" altLang="en-US"/>
          </a:p>
        </p:txBody>
      </p:sp>
      <p:sp>
        <p:nvSpPr>
          <p:cNvPr id="14365" name="矩形 12"/>
          <p:cNvSpPr/>
          <p:nvPr/>
        </p:nvSpPr>
        <p:spPr>
          <a:xfrm>
            <a:off x="2641600" y="5938838"/>
            <a:ext cx="1733550" cy="782637"/>
          </a:xfrm>
          <a:prstGeom prst="rect">
            <a:avLst/>
          </a:prstGeom>
          <a:solidFill>
            <a:schemeClr val="bg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14366" name="TextBox 98"/>
          <p:cNvSpPr txBox="1"/>
          <p:nvPr/>
        </p:nvSpPr>
        <p:spPr>
          <a:xfrm>
            <a:off x="2801938" y="5978525"/>
            <a:ext cx="903287" cy="523875"/>
          </a:xfrm>
          <a:prstGeom prst="rect">
            <a:avLst/>
          </a:prstGeom>
          <a:noFill/>
          <a:ln w="9525">
            <a:noFill/>
          </a:ln>
        </p:spPr>
        <p:txBody>
          <a:bodyPr wrap="none" anchor="t">
            <a:spAutoFit/>
          </a:bodyPr>
          <a:p>
            <a:pPr lvl="0" indent="0"/>
            <a:r>
              <a:rPr lang="zh-CN" altLang="en-US" sz="2800" dirty="0">
                <a:solidFill>
                  <a:srgbClr val="FFFFFF"/>
                </a:solidFill>
                <a:latin typeface="微软雅黑" panose="020B0503020204020204" pitchFamily="34" charset="-122"/>
                <a:ea typeface="微软雅黑" panose="020B0503020204020204" pitchFamily="34" charset="-122"/>
              </a:rPr>
              <a:t>目录</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14367" name="TextBox 104"/>
          <p:cNvSpPr txBox="1"/>
          <p:nvPr/>
        </p:nvSpPr>
        <p:spPr>
          <a:xfrm>
            <a:off x="2855913" y="6361113"/>
            <a:ext cx="1181100" cy="369887"/>
          </a:xfrm>
          <a:prstGeom prst="rect">
            <a:avLst/>
          </a:prstGeom>
          <a:noFill/>
          <a:ln w="9525">
            <a:noFill/>
          </a:ln>
        </p:spPr>
        <p:txBody>
          <a:bodyPr wrap="none" anchor="t">
            <a:spAutoFit/>
          </a:bodyPr>
          <a:p>
            <a:pPr lvl="0" indent="0"/>
            <a:r>
              <a:rPr lang="en-US" altLang="zh-CN" dirty="0">
                <a:solidFill>
                  <a:srgbClr val="FFFFFF"/>
                </a:solidFill>
                <a:latin typeface="微软雅黑" panose="020B0503020204020204" pitchFamily="34" charset="-122"/>
                <a:ea typeface="微软雅黑" panose="020B0503020204020204" pitchFamily="34" charset="-122"/>
              </a:rPr>
              <a:t>Contents</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TextBox 119"/>
          <p:cNvSpPr txBox="1"/>
          <p:nvPr/>
        </p:nvSpPr>
        <p:spPr>
          <a:xfrm>
            <a:off x="6025515" y="5146675"/>
            <a:ext cx="2468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七、教学反思</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
        <p:nvSpPr>
          <p:cNvPr id="3" name="TextBox 105"/>
          <p:cNvSpPr txBox="1"/>
          <p:nvPr/>
        </p:nvSpPr>
        <p:spPr>
          <a:xfrm>
            <a:off x="4951730" y="1244600"/>
            <a:ext cx="2468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二、课程目标</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
        <p:nvSpPr>
          <p:cNvPr id="4" name="TextBox 105"/>
          <p:cNvSpPr txBox="1"/>
          <p:nvPr/>
        </p:nvSpPr>
        <p:spPr>
          <a:xfrm>
            <a:off x="5048885" y="2023745"/>
            <a:ext cx="2468880" cy="581025"/>
          </a:xfrm>
          <a:prstGeom prst="rect">
            <a:avLst/>
          </a:prstGeom>
          <a:noFill/>
          <a:ln w="9525">
            <a:noFill/>
          </a:ln>
        </p:spPr>
        <p:txBody>
          <a:bodyPr wrap="none" anchor="t">
            <a:spAutoFit/>
          </a:bodyPr>
          <a:p>
            <a:pPr lvl="0" indent="0"/>
            <a:r>
              <a:rPr lang="zh-CN" altLang="en-US" sz="3000" b="1" dirty="0">
                <a:solidFill>
                  <a:srgbClr val="3C3C3C"/>
                </a:solidFill>
                <a:latin typeface="微软雅黑" panose="020B0503020204020204" pitchFamily="34" charset="-122"/>
                <a:ea typeface="微软雅黑" panose="020B0503020204020204" pitchFamily="34" charset="-122"/>
              </a:rPr>
              <a:t>三、教学资源</a:t>
            </a:r>
            <a:endParaRPr lang="zh-CN" altLang="en-US" sz="3000" b="1" dirty="0">
              <a:solidFill>
                <a:srgbClr val="3C3C3C"/>
              </a:solidFill>
              <a:latin typeface="微软雅黑" panose="020B0503020204020204" pitchFamily="34" charset="-122"/>
              <a:ea typeface="微软雅黑" panose="020B0503020204020204" pitchFamily="34" charset="-122"/>
            </a:endParaRPr>
          </a:p>
        </p:txBody>
      </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363"/>
                                        </p:tgtEl>
                                        <p:attrNameLst>
                                          <p:attrName>style.visibility</p:attrName>
                                        </p:attrNameLst>
                                      </p:cBhvr>
                                      <p:to>
                                        <p:strVal val="visible"/>
                                      </p:to>
                                    </p:set>
                                    <p:animEffect transition="in" filter="wipe(up)">
                                      <p:cBhvr>
                                        <p:cTn id="7" dur="500"/>
                                        <p:tgtEl>
                                          <p:spTgt spid="14363"/>
                                        </p:tgtEl>
                                      </p:cBhvr>
                                    </p:animEffect>
                                  </p:childTnLst>
                                </p:cTn>
                              </p:par>
                              <p:par>
                                <p:cTn id="8" presetID="22" presetClass="entr" presetSubtype="4" fill="hold" nodeType="withEffect">
                                  <p:stCondLst>
                                    <p:cond delay="0"/>
                                  </p:stCondLst>
                                  <p:childTnLst>
                                    <p:set>
                                      <p:cBhvr>
                                        <p:cTn id="9" dur="1" fill="hold">
                                          <p:stCondLst>
                                            <p:cond delay="0"/>
                                          </p:stCondLst>
                                        </p:cTn>
                                        <p:tgtEl>
                                          <p:spTgt spid="14364"/>
                                        </p:tgtEl>
                                        <p:attrNameLst>
                                          <p:attrName>style.visibility</p:attrName>
                                        </p:attrNameLst>
                                      </p:cBhvr>
                                      <p:to>
                                        <p:strVal val="visible"/>
                                      </p:to>
                                    </p:set>
                                    <p:animEffect transition="in" filter="wipe(down)">
                                      <p:cBhvr>
                                        <p:cTn id="10" dur="500"/>
                                        <p:tgtEl>
                                          <p:spTgt spid="1436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4365"/>
                                        </p:tgtEl>
                                        <p:attrNameLst>
                                          <p:attrName>style.visibility</p:attrName>
                                        </p:attrNameLst>
                                      </p:cBhvr>
                                      <p:to>
                                        <p:strVal val="visible"/>
                                      </p:to>
                                    </p:set>
                                    <p:animEffect transition="in" filter="wipe(right)">
                                      <p:cBhvr>
                                        <p:cTn id="14" dur="500"/>
                                        <p:tgtEl>
                                          <p:spTgt spid="14365"/>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4366"/>
                                        </p:tgtEl>
                                        <p:attrNameLst>
                                          <p:attrName>style.visibility</p:attrName>
                                        </p:attrNameLst>
                                      </p:cBhvr>
                                      <p:to>
                                        <p:strVal val="visible"/>
                                      </p:to>
                                    </p:set>
                                    <p:anim calcmode="lin" valueType="num">
                                      <p:cBhvr>
                                        <p:cTn id="18" dur="500" fill="hold"/>
                                        <p:tgtEl>
                                          <p:spTgt spid="14366"/>
                                        </p:tgtEl>
                                        <p:attrNameLst>
                                          <p:attrName>ppt_w</p:attrName>
                                        </p:attrNameLst>
                                      </p:cBhvr>
                                      <p:tavLst>
                                        <p:tav tm="0">
                                          <p:val>
                                            <p:fltVal val="0.000000"/>
                                          </p:val>
                                        </p:tav>
                                        <p:tav tm="100000">
                                          <p:val>
                                            <p:strVal val="#ppt_w"/>
                                          </p:val>
                                        </p:tav>
                                      </p:tavLst>
                                    </p:anim>
                                    <p:anim calcmode="lin" valueType="num">
                                      <p:cBhvr>
                                        <p:cTn id="19" dur="500" fill="hold"/>
                                        <p:tgtEl>
                                          <p:spTgt spid="14366"/>
                                        </p:tgtEl>
                                        <p:attrNameLst>
                                          <p:attrName>ppt_h</p:attrName>
                                        </p:attrNameLst>
                                      </p:cBhvr>
                                      <p:tavLst>
                                        <p:tav tm="0">
                                          <p:val>
                                            <p:fltVal val="0.000000"/>
                                          </p:val>
                                        </p:tav>
                                        <p:tav tm="100000">
                                          <p:val>
                                            <p:strVal val="#ppt_h"/>
                                          </p:val>
                                        </p:tav>
                                      </p:tavLst>
                                    </p:anim>
                                    <p:anim calcmode="lin" valueType="num">
                                      <p:cBhvr>
                                        <p:cTn id="20" dur="500" fill="hold"/>
                                        <p:tgtEl>
                                          <p:spTgt spid="14366"/>
                                        </p:tgtEl>
                                        <p:attrNameLst>
                                          <p:attrName>style.rotation</p:attrName>
                                        </p:attrNameLst>
                                      </p:cBhvr>
                                      <p:tavLst>
                                        <p:tav tm="0">
                                          <p:val>
                                            <p:fltVal val="90.000000"/>
                                          </p:val>
                                        </p:tav>
                                        <p:tav tm="100000">
                                          <p:val>
                                            <p:fltVal val="0.000000"/>
                                          </p:val>
                                        </p:tav>
                                      </p:tavLst>
                                    </p:anim>
                                    <p:animEffect transition="in" filter="fade">
                                      <p:cBhvr>
                                        <p:cTn id="21" dur="500"/>
                                        <p:tgtEl>
                                          <p:spTgt spid="1436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4367"/>
                                        </p:tgtEl>
                                        <p:attrNameLst>
                                          <p:attrName>style.visibility</p:attrName>
                                        </p:attrNameLst>
                                      </p:cBhvr>
                                      <p:to>
                                        <p:strVal val="visible"/>
                                      </p:to>
                                    </p:set>
                                    <p:anim calcmode="lin" valueType="num">
                                      <p:cBhvr>
                                        <p:cTn id="24" dur="500" fill="hold"/>
                                        <p:tgtEl>
                                          <p:spTgt spid="14367"/>
                                        </p:tgtEl>
                                        <p:attrNameLst>
                                          <p:attrName>ppt_w</p:attrName>
                                        </p:attrNameLst>
                                      </p:cBhvr>
                                      <p:tavLst>
                                        <p:tav tm="0">
                                          <p:val>
                                            <p:fltVal val="0.000000"/>
                                          </p:val>
                                        </p:tav>
                                        <p:tav tm="100000">
                                          <p:val>
                                            <p:strVal val="#ppt_w"/>
                                          </p:val>
                                        </p:tav>
                                      </p:tavLst>
                                    </p:anim>
                                    <p:anim calcmode="lin" valueType="num">
                                      <p:cBhvr>
                                        <p:cTn id="25" dur="500" fill="hold"/>
                                        <p:tgtEl>
                                          <p:spTgt spid="14367"/>
                                        </p:tgtEl>
                                        <p:attrNameLst>
                                          <p:attrName>ppt_h</p:attrName>
                                        </p:attrNameLst>
                                      </p:cBhvr>
                                      <p:tavLst>
                                        <p:tav tm="0">
                                          <p:val>
                                            <p:fltVal val="0.000000"/>
                                          </p:val>
                                        </p:tav>
                                        <p:tav tm="100000">
                                          <p:val>
                                            <p:strVal val="#ppt_h"/>
                                          </p:val>
                                        </p:tav>
                                      </p:tavLst>
                                    </p:anim>
                                    <p:anim calcmode="lin" valueType="num">
                                      <p:cBhvr>
                                        <p:cTn id="26" dur="500" fill="hold"/>
                                        <p:tgtEl>
                                          <p:spTgt spid="14367"/>
                                        </p:tgtEl>
                                        <p:attrNameLst>
                                          <p:attrName>style.rotation</p:attrName>
                                        </p:attrNameLst>
                                      </p:cBhvr>
                                      <p:tavLst>
                                        <p:tav tm="0">
                                          <p:val>
                                            <p:fltVal val="90.000000"/>
                                          </p:val>
                                        </p:tav>
                                        <p:tav tm="100000">
                                          <p:val>
                                            <p:fltVal val="0.000000"/>
                                          </p:val>
                                        </p:tav>
                                      </p:tavLst>
                                    </p:anim>
                                    <p:animEffect transition="in" filter="fade">
                                      <p:cBhvr>
                                        <p:cTn id="27" dur="500"/>
                                        <p:tgtEl>
                                          <p:spTgt spid="1436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353"/>
                                        </p:tgtEl>
                                        <p:attrNameLst>
                                          <p:attrName>style.visibility</p:attrName>
                                        </p:attrNameLst>
                                      </p:cBhvr>
                                      <p:to>
                                        <p:strVal val="visible"/>
                                      </p:to>
                                    </p:set>
                                    <p:animEffect transition="in" filter="wipe(left)">
                                      <p:cBhvr>
                                        <p:cTn id="30" dur="500"/>
                                        <p:tgtEl>
                                          <p:spTgt spid="143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357"/>
                                        </p:tgtEl>
                                        <p:attrNameLst>
                                          <p:attrName>style.visibility</p:attrName>
                                        </p:attrNameLst>
                                      </p:cBhvr>
                                      <p:to>
                                        <p:strVal val="visible"/>
                                      </p:to>
                                    </p:set>
                                    <p:animEffect transition="in" filter="wipe(left)">
                                      <p:cBhvr>
                                        <p:cTn id="33" dur="500"/>
                                        <p:tgtEl>
                                          <p:spTgt spid="1435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359"/>
                                        </p:tgtEl>
                                        <p:attrNameLst>
                                          <p:attrName>style.visibility</p:attrName>
                                        </p:attrNameLst>
                                      </p:cBhvr>
                                      <p:to>
                                        <p:strVal val="visible"/>
                                      </p:to>
                                    </p:set>
                                    <p:animEffect transition="in" filter="wipe(left)">
                                      <p:cBhvr>
                                        <p:cTn id="36" dur="500"/>
                                        <p:tgtEl>
                                          <p:spTgt spid="1435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361"/>
                                        </p:tgtEl>
                                        <p:attrNameLst>
                                          <p:attrName>style.visibility</p:attrName>
                                        </p:attrNameLst>
                                      </p:cBhvr>
                                      <p:to>
                                        <p:strVal val="visible"/>
                                      </p:to>
                                    </p:set>
                                    <p:animEffect transition="in" filter="wipe(left)">
                                      <p:cBhvr>
                                        <p:cTn id="39" dur="500"/>
                                        <p:tgtEl>
                                          <p:spTgt spid="1436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7" grpId="0"/>
      <p:bldP spid="14359" grpId="0"/>
      <p:bldP spid="14361" grpId="0"/>
      <p:bldP spid="14365" grpId="0" bldLvl="0" animBg="1"/>
      <p:bldP spid="14366" grpId="0"/>
      <p:bldP spid="14367" grpId="0"/>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6082" name="TextBox 76"/>
          <p:cNvSpPr txBox="1"/>
          <p:nvPr/>
        </p:nvSpPr>
        <p:spPr>
          <a:xfrm>
            <a:off x="477838" y="163513"/>
            <a:ext cx="2316480" cy="548640"/>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教学方法（）</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46083"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 name="文本框 1"/>
          <p:cNvSpPr txBox="1"/>
          <p:nvPr/>
        </p:nvSpPr>
        <p:spPr>
          <a:xfrm>
            <a:off x="2047240" y="1825625"/>
            <a:ext cx="8231505" cy="3383280"/>
          </a:xfrm>
          <a:prstGeom prst="rect">
            <a:avLst/>
          </a:prstGeom>
          <a:noFill/>
        </p:spPr>
        <p:txBody>
          <a:bodyPr wrap="square" rtlCol="0">
            <a:spAutoFit/>
          </a:bodyPr>
          <a:p>
            <a:pPr>
              <a:lnSpc>
                <a:spcPct val="150000"/>
              </a:lnSpc>
            </a:pPr>
            <a:r>
              <a:rPr lang="en-US" altLang="zh-CN" sz="2400" b="1">
                <a:solidFill>
                  <a:schemeClr val="accent6"/>
                </a:solidFill>
                <a:effectLst/>
                <a:latin typeface="微软雅黑" panose="020B0503020204020204" pitchFamily="34" charset="-122"/>
                <a:ea typeface="微软雅黑" panose="020B0503020204020204" pitchFamily="34" charset="-122"/>
                <a:sym typeface="+mn-ea"/>
              </a:rPr>
              <a:t>1.</a:t>
            </a:r>
            <a:r>
              <a:rPr lang="zh-CN" altLang="en-US" sz="2400" b="1">
                <a:solidFill>
                  <a:schemeClr val="accent6"/>
                </a:solidFill>
                <a:effectLst/>
                <a:latin typeface="微软雅黑" panose="020B0503020204020204" pitchFamily="34" charset="-122"/>
                <a:ea typeface="微软雅黑" panose="020B0503020204020204" pitchFamily="34" charset="-122"/>
                <a:sym typeface="+mn-ea"/>
              </a:rPr>
              <a:t>根据课程的性质、内容与需要完成的目标选择恰当的教学模式，尽可能多样化，避免千篇一律。</a:t>
            </a:r>
            <a:endParaRPr lang="zh-CN" altLang="en-US" sz="2400" b="1">
              <a:solidFill>
                <a:schemeClr val="accent6"/>
              </a:solidFill>
              <a:effectLst/>
              <a:latin typeface="微软雅黑" panose="020B0503020204020204" pitchFamily="34" charset="-122"/>
              <a:ea typeface="微软雅黑" panose="020B0503020204020204" pitchFamily="34" charset="-122"/>
              <a:sym typeface="+mn-ea"/>
            </a:endParaRPr>
          </a:p>
          <a:p>
            <a:pPr>
              <a:lnSpc>
                <a:spcPct val="150000"/>
              </a:lnSpc>
            </a:pPr>
            <a:r>
              <a:rPr lang="en-US" altLang="zh-CN" sz="2400" b="1">
                <a:solidFill>
                  <a:schemeClr val="accent6"/>
                </a:solidFill>
                <a:effectLst/>
                <a:latin typeface="微软雅黑" panose="020B0503020204020204" pitchFamily="34" charset="-122"/>
                <a:ea typeface="微软雅黑" panose="020B0503020204020204" pitchFamily="34" charset="-122"/>
                <a:sym typeface="+mn-ea"/>
              </a:rPr>
              <a:t>2.</a:t>
            </a:r>
            <a:r>
              <a:rPr lang="zh-CN" altLang="en-US" sz="2400" b="1">
                <a:solidFill>
                  <a:schemeClr val="accent6"/>
                </a:solidFill>
                <a:effectLst/>
                <a:latin typeface="微软雅黑" panose="020B0503020204020204" pitchFamily="34" charset="-122"/>
                <a:ea typeface="微软雅黑" panose="020B0503020204020204" pitchFamily="34" charset="-122"/>
                <a:sym typeface="+mn-ea"/>
              </a:rPr>
              <a:t>切记不要简单罗列方法，一定要根据课程的性质、内容及目标要求认真选择有用、管用，能解决教学重难点的部分，可行的几种方法</a:t>
            </a:r>
            <a:endParaRPr lang="zh-CN" altLang="en-US" sz="2400" b="1">
              <a:solidFill>
                <a:schemeClr val="accent6"/>
              </a:solidFill>
              <a:effectLst/>
              <a:latin typeface="微软雅黑" panose="020B0503020204020204" pitchFamily="34" charset="-122"/>
              <a:ea typeface="微软雅黑" panose="020B0503020204020204" pitchFamily="34" charset="-122"/>
              <a:sym typeface="+mn-ea"/>
            </a:endParaRPr>
          </a:p>
          <a:p>
            <a:pPr>
              <a:lnSpc>
                <a:spcPct val="150000"/>
              </a:lnSpc>
            </a:pPr>
            <a:r>
              <a:rPr lang="zh-CN" altLang="en-US" sz="2400" b="1">
                <a:solidFill>
                  <a:srgbClr val="FF0000"/>
                </a:solidFill>
                <a:effectLst/>
              </a:rPr>
              <a:t>备注：切记简单罗列</a:t>
            </a:r>
            <a:endParaRPr lang="zh-CN" altLang="en-US" sz="2400" b="1">
              <a:solidFill>
                <a:srgbClr val="FF0000"/>
              </a:solidFill>
              <a:effectLst/>
            </a:endParaRPr>
          </a:p>
        </p:txBody>
      </p:sp>
    </p:spTree>
  </p:cSld>
  <p:clrMapOvr>
    <a:overrideClrMapping bg1="lt1" tx1="dk1" bg2="lt2" tx2="dk2" accent1="accent1" accent2="accent2" accent3="accent3" accent4="accent4" accent5="accent5" accent6="accent6" hlink="hlink" folHlink="folHlink"/>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ppt_x</p:attrName>
                                        </p:attrNameLst>
                                      </p:cBhvr>
                                      <p:tavLst>
                                        <p:tav tm="0">
                                          <p:val>
                                            <p:strVal val="0-#ppt_w/2"/>
                                          </p:val>
                                        </p:tav>
                                        <p:tav tm="100000">
                                          <p:val>
                                            <p:strVal val="#ppt_x"/>
                                          </p:val>
                                        </p:tav>
                                      </p:tavLst>
                                    </p:anim>
                                    <p:anim calcmode="lin" valueType="num">
                                      <p:cBhvr>
                                        <p:cTn id="8" dur="500" fill="hold"/>
                                        <p:tgtEl>
                                          <p:spTgt spid="460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6082"/>
                                        </p:tgtEl>
                                        <p:attrNameLst>
                                          <p:attrName>style.visibility</p:attrName>
                                        </p:attrNameLst>
                                      </p:cBhvr>
                                      <p:to>
                                        <p:strVal val="visible"/>
                                      </p:to>
                                    </p:set>
                                    <p:anim calcmode="lin" valueType="num">
                                      <p:cBhvr>
                                        <p:cTn id="12" dur="400" fill="hold"/>
                                        <p:tgtEl>
                                          <p:spTgt spid="4608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6082"/>
                                        </p:tgtEl>
                                        <p:attrNameLst>
                                          <p:attrName>ppt_y</p:attrName>
                                        </p:attrNameLst>
                                      </p:cBhvr>
                                      <p:tavLst>
                                        <p:tav tm="0">
                                          <p:val>
                                            <p:strVal val="#ppt_y"/>
                                          </p:val>
                                        </p:tav>
                                        <p:tav tm="100000">
                                          <p:val>
                                            <p:strVal val="#ppt_y"/>
                                          </p:val>
                                        </p:tav>
                                      </p:tavLst>
                                    </p:anim>
                                    <p:anim calcmode="lin" valueType="num">
                                      <p:cBhvr>
                                        <p:cTn id="14" dur="400" fill="hold"/>
                                        <p:tgtEl>
                                          <p:spTgt spid="4608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60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4D4D4D"/>
                </a:solidFill>
                <a:latin typeface="微软雅黑" panose="020B0503020204020204" pitchFamily="34" charset="-122"/>
                <a:ea typeface="微软雅黑" panose="020B0503020204020204" pitchFamily="34" charset="-122"/>
              </a:rPr>
              <a:t>教学手段</a:t>
            </a:r>
            <a:endParaRPr lang="zh-CN" altLang="en-US" sz="2800" dirty="0">
              <a:solidFill>
                <a:srgbClr val="4D4D4D"/>
              </a:solidFill>
              <a:latin typeface="微软雅黑" panose="020B0503020204020204" pitchFamily="34" charset="-122"/>
              <a:ea typeface="微软雅黑" panose="020B0503020204020204" pitchFamily="34" charset="-122"/>
            </a:endParaRPr>
          </a:p>
        </p:txBody>
      </p:sp>
      <p:sp>
        <p:nvSpPr>
          <p:cNvPr id="40963"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40965" name="单圆角矩形 5"/>
          <p:cNvSpPr/>
          <p:nvPr/>
        </p:nvSpPr>
        <p:spPr>
          <a:xfrm>
            <a:off x="585788" y="4195763"/>
            <a:ext cx="3486150" cy="2328862"/>
          </a:xfrm>
          <a:custGeom>
            <a:avLst/>
            <a:gdLst/>
            <a:ahLst/>
            <a:cxnLst>
              <a:cxn ang="0">
                <a:pos x="0" y="0"/>
              </a:cxn>
              <a:cxn ang="0">
                <a:pos x="3246768" y="0"/>
              </a:cxn>
              <a:cxn ang="0">
                <a:pos x="3486972" y="240204"/>
              </a:cxn>
              <a:cxn ang="0">
                <a:pos x="3486972" y="2329590"/>
              </a:cxn>
              <a:cxn ang="0">
                <a:pos x="0" y="2329590"/>
              </a:cxn>
              <a:cxn ang="0">
                <a:pos x="0" y="0"/>
              </a:cxn>
            </a:cxnLst>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w="9525" cap="flat" cmpd="sng">
            <a:solidFill>
              <a:srgbClr val="FFFFFF"/>
            </a:solidFill>
            <a:prstDash val="solid"/>
            <a:bevel/>
            <a:headEnd type="none" w="med" len="med"/>
            <a:tailEnd type="none" w="med" len="med"/>
          </a:ln>
        </p:spPr>
        <p:txBody>
          <a:bodyPr/>
          <a:p>
            <a:endParaRPr lang="zh-CN" altLang="en-US"/>
          </a:p>
        </p:txBody>
      </p:sp>
      <p:sp>
        <p:nvSpPr>
          <p:cNvPr id="40966" name="单圆角矩形 6"/>
          <p:cNvSpPr/>
          <p:nvPr/>
        </p:nvSpPr>
        <p:spPr>
          <a:xfrm>
            <a:off x="4179888" y="4195763"/>
            <a:ext cx="3487737" cy="2328862"/>
          </a:xfrm>
          <a:custGeom>
            <a:avLst/>
            <a:gdLst/>
            <a:ahLst/>
            <a:cxnLst>
              <a:cxn ang="0">
                <a:pos x="0" y="0"/>
              </a:cxn>
              <a:cxn ang="0">
                <a:pos x="3246768" y="0"/>
              </a:cxn>
              <a:cxn ang="0">
                <a:pos x="3486972" y="240204"/>
              </a:cxn>
              <a:cxn ang="0">
                <a:pos x="3486972" y="2329590"/>
              </a:cxn>
              <a:cxn ang="0">
                <a:pos x="0" y="2329590"/>
              </a:cxn>
              <a:cxn ang="0">
                <a:pos x="0" y="0"/>
              </a:cxn>
            </a:cxnLst>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tx1"/>
          </a:solidFill>
          <a:ln w="9525" cap="flat" cmpd="sng">
            <a:solidFill>
              <a:srgbClr val="FFFFFF"/>
            </a:solidFill>
            <a:prstDash val="solid"/>
            <a:bevel/>
            <a:headEnd type="none" w="med" len="med"/>
            <a:tailEnd type="none" w="med" len="med"/>
          </a:ln>
        </p:spPr>
        <p:txBody>
          <a:bodyPr/>
          <a:p>
            <a:endParaRPr lang="zh-CN" altLang="en-US"/>
          </a:p>
        </p:txBody>
      </p:sp>
      <p:sp>
        <p:nvSpPr>
          <p:cNvPr id="40967" name="单圆角矩形 7"/>
          <p:cNvSpPr/>
          <p:nvPr/>
        </p:nvSpPr>
        <p:spPr>
          <a:xfrm>
            <a:off x="7773988" y="4195763"/>
            <a:ext cx="3487737" cy="2328862"/>
          </a:xfrm>
          <a:custGeom>
            <a:avLst/>
            <a:gdLst/>
            <a:ahLst/>
            <a:cxnLst>
              <a:cxn ang="0">
                <a:pos x="0" y="0"/>
              </a:cxn>
              <a:cxn ang="0">
                <a:pos x="3246768" y="0"/>
              </a:cxn>
              <a:cxn ang="0">
                <a:pos x="3486972" y="240204"/>
              </a:cxn>
              <a:cxn ang="0">
                <a:pos x="3486972" y="2329590"/>
              </a:cxn>
              <a:cxn ang="0">
                <a:pos x="0" y="2329590"/>
              </a:cxn>
              <a:cxn ang="0">
                <a:pos x="0" y="0"/>
              </a:cxn>
            </a:cxnLst>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2"/>
          </a:solidFill>
          <a:ln w="9525" cap="flat" cmpd="sng">
            <a:solidFill>
              <a:srgbClr val="FFFFFF"/>
            </a:solidFill>
            <a:prstDash val="solid"/>
            <a:bevel/>
            <a:headEnd type="none" w="med" len="med"/>
            <a:tailEnd type="none" w="med" len="med"/>
          </a:ln>
        </p:spPr>
        <p:txBody>
          <a:bodyPr/>
          <a:p>
            <a:endParaRPr lang="zh-CN" altLang="en-US"/>
          </a:p>
        </p:txBody>
      </p:sp>
      <p:sp>
        <p:nvSpPr>
          <p:cNvPr id="40968" name="椭圆 8"/>
          <p:cNvSpPr/>
          <p:nvPr/>
        </p:nvSpPr>
        <p:spPr>
          <a:xfrm>
            <a:off x="1960563" y="3829050"/>
            <a:ext cx="736600" cy="735013"/>
          </a:xfrm>
          <a:prstGeom prst="ellipse">
            <a:avLst/>
          </a:prstGeom>
          <a:solidFill>
            <a:schemeClr val="bg1"/>
          </a:solidFill>
          <a:ln w="38100" cap="flat" cmpd="sng">
            <a:solidFill>
              <a:srgbClr val="FFFFFF"/>
            </a:solidFill>
            <a:prstDash val="solid"/>
            <a:round/>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0969" name="椭圆 9"/>
          <p:cNvSpPr/>
          <p:nvPr/>
        </p:nvSpPr>
        <p:spPr>
          <a:xfrm>
            <a:off x="5556250" y="3829050"/>
            <a:ext cx="735013" cy="735013"/>
          </a:xfrm>
          <a:prstGeom prst="ellipse">
            <a:avLst/>
          </a:prstGeom>
          <a:solidFill>
            <a:schemeClr val="bg1"/>
          </a:solidFill>
          <a:ln w="38100" cap="flat" cmpd="sng">
            <a:solidFill>
              <a:srgbClr val="FFFFFF"/>
            </a:solidFill>
            <a:prstDash val="solid"/>
            <a:round/>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0970" name="椭圆 10"/>
          <p:cNvSpPr/>
          <p:nvPr/>
        </p:nvSpPr>
        <p:spPr>
          <a:xfrm>
            <a:off x="8993188" y="3829050"/>
            <a:ext cx="735012" cy="735013"/>
          </a:xfrm>
          <a:prstGeom prst="ellipse">
            <a:avLst/>
          </a:prstGeom>
          <a:solidFill>
            <a:schemeClr val="bg1"/>
          </a:solidFill>
          <a:ln w="38100" cap="flat" cmpd="sng">
            <a:solidFill>
              <a:srgbClr val="FFFFFF"/>
            </a:solidFill>
            <a:prstDash val="solid"/>
            <a:round/>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0971" name="TextBox 11"/>
          <p:cNvSpPr txBox="1"/>
          <p:nvPr/>
        </p:nvSpPr>
        <p:spPr>
          <a:xfrm>
            <a:off x="2100263" y="3933825"/>
            <a:ext cx="457200" cy="552450"/>
          </a:xfrm>
          <a:prstGeom prst="rect">
            <a:avLst/>
          </a:prstGeom>
          <a:noFill/>
          <a:ln w="9525">
            <a:noFill/>
          </a:ln>
        </p:spPr>
        <p:txBody>
          <a:bodyPr anchor="t">
            <a:spAutoFit/>
          </a:bodyPr>
          <a:p>
            <a:pPr lvl="0" indent="0" algn="ctr"/>
            <a:r>
              <a:rPr lang="en-US" altLang="zh-CN" sz="3000" b="1" dirty="0">
                <a:solidFill>
                  <a:srgbClr val="F8F8F8"/>
                </a:solidFill>
                <a:latin typeface="微软雅黑" panose="020B0503020204020204" pitchFamily="34" charset="-122"/>
                <a:ea typeface="微软雅黑" panose="020B0503020204020204" pitchFamily="34" charset="-122"/>
              </a:rPr>
              <a:t>1</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40972" name="TextBox 12"/>
          <p:cNvSpPr txBox="1"/>
          <p:nvPr/>
        </p:nvSpPr>
        <p:spPr>
          <a:xfrm>
            <a:off x="5710238" y="3933825"/>
            <a:ext cx="457200" cy="552450"/>
          </a:xfrm>
          <a:prstGeom prst="rect">
            <a:avLst/>
          </a:prstGeom>
          <a:noFill/>
          <a:ln w="9525">
            <a:noFill/>
          </a:ln>
        </p:spPr>
        <p:txBody>
          <a:bodyPr anchor="t">
            <a:spAutoFit/>
          </a:bodyPr>
          <a:p>
            <a:pPr lvl="0" indent="0" algn="ctr"/>
            <a:r>
              <a:rPr lang="en-US" altLang="zh-CN" sz="3000" b="1" dirty="0">
                <a:solidFill>
                  <a:srgbClr val="F8F8F8"/>
                </a:solidFill>
                <a:latin typeface="微软雅黑" panose="020B0503020204020204" pitchFamily="34" charset="-122"/>
                <a:ea typeface="微软雅黑" panose="020B0503020204020204" pitchFamily="34" charset="-122"/>
              </a:rPr>
              <a:t>2</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40973" name="TextBox 13"/>
          <p:cNvSpPr txBox="1"/>
          <p:nvPr/>
        </p:nvSpPr>
        <p:spPr>
          <a:xfrm>
            <a:off x="9115425" y="3933825"/>
            <a:ext cx="457200" cy="552450"/>
          </a:xfrm>
          <a:prstGeom prst="rect">
            <a:avLst/>
          </a:prstGeom>
          <a:noFill/>
          <a:ln w="9525">
            <a:noFill/>
          </a:ln>
        </p:spPr>
        <p:txBody>
          <a:bodyPr anchor="t">
            <a:spAutoFit/>
          </a:bodyPr>
          <a:p>
            <a:pPr lvl="0" indent="0" algn="ctr"/>
            <a:r>
              <a:rPr lang="en-US" altLang="zh-CN" sz="3000" b="1" dirty="0">
                <a:solidFill>
                  <a:srgbClr val="F8F8F8"/>
                </a:solidFill>
                <a:latin typeface="微软雅黑" panose="020B0503020204020204" pitchFamily="34" charset="-122"/>
                <a:ea typeface="微软雅黑" panose="020B0503020204020204" pitchFamily="34" charset="-122"/>
              </a:rPr>
              <a:t>3</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715135" y="1170305"/>
            <a:ext cx="7400290" cy="457200"/>
          </a:xfrm>
          <a:prstGeom prst="rect">
            <a:avLst/>
          </a:prstGeom>
          <a:noFill/>
        </p:spPr>
        <p:txBody>
          <a:bodyPr wrap="square" rtlCol="0">
            <a:spAutoFit/>
          </a:bodyPr>
          <a:p>
            <a:r>
              <a:rPr lang="zh-CN" altLang="en-US" sz="2400" b="1">
                <a:solidFill>
                  <a:schemeClr val="accent6"/>
                </a:solidFill>
              </a:rPr>
              <a:t>具体怎么实施的，突出的方法</a:t>
            </a:r>
            <a:endParaRPr lang="zh-CN" altLang="en-US" sz="2400" b="1">
              <a:solidFill>
                <a:schemeClr val="accent6"/>
              </a:solidFill>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ppt_x</p:attrName>
                                        </p:attrNameLst>
                                      </p:cBhvr>
                                      <p:tavLst>
                                        <p:tav tm="0">
                                          <p:val>
                                            <p:strVal val="0-#ppt_w/2"/>
                                          </p:val>
                                        </p:tav>
                                        <p:tav tm="100000">
                                          <p:val>
                                            <p:strVal val="#ppt_x"/>
                                          </p:val>
                                        </p:tav>
                                      </p:tavLst>
                                    </p:anim>
                                    <p:anim calcmode="lin" valueType="num">
                                      <p:cBhvr>
                                        <p:cTn id="8" dur="500" fill="hold"/>
                                        <p:tgtEl>
                                          <p:spTgt spid="409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0962"/>
                                        </p:tgtEl>
                                        <p:attrNameLst>
                                          <p:attrName>style.visibility</p:attrName>
                                        </p:attrNameLst>
                                      </p:cBhvr>
                                      <p:to>
                                        <p:strVal val="visible"/>
                                      </p:to>
                                    </p:set>
                                    <p:anim calcmode="lin" valueType="num">
                                      <p:cBhvr>
                                        <p:cTn id="12" dur="4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0962"/>
                                        </p:tgtEl>
                                        <p:attrNameLst>
                                          <p:attrName>ppt_y</p:attrName>
                                        </p:attrNameLst>
                                      </p:cBhvr>
                                      <p:tavLst>
                                        <p:tav tm="0">
                                          <p:val>
                                            <p:strVal val="#ppt_y"/>
                                          </p:val>
                                        </p:tav>
                                        <p:tav tm="100000">
                                          <p:val>
                                            <p:strVal val="#ppt_y"/>
                                          </p:val>
                                        </p:tav>
                                      </p:tavLst>
                                    </p:anim>
                                    <p:anim calcmode="lin" valueType="num">
                                      <p:cBhvr>
                                        <p:cTn id="14" dur="4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0962"/>
                                        </p:tgtEl>
                                      </p:cBhvr>
                                    </p:animEffect>
                                  </p:childTnLst>
                                </p:cTn>
                              </p:par>
                            </p:childTnLst>
                          </p:cTn>
                        </p:par>
                        <p:par>
                          <p:cTn id="17" fill="hold">
                            <p:stCondLst>
                              <p:cond delay="519"/>
                            </p:stCondLst>
                            <p:childTnLst>
                              <p:par>
                                <p:cTn id="18" presetID="52" presetClass="entr" presetSubtype="0" fill="hold" grpId="0" nodeType="afterEffect">
                                  <p:stCondLst>
                                    <p:cond delay="0"/>
                                  </p:stCondLst>
                                  <p:childTnLst>
                                    <p:set>
                                      <p:cBhvr>
                                        <p:cTn id="19" dur="1" fill="hold">
                                          <p:stCondLst>
                                            <p:cond delay="0"/>
                                          </p:stCondLst>
                                        </p:cTn>
                                        <p:tgtEl>
                                          <p:spTgt spid="40971"/>
                                        </p:tgtEl>
                                        <p:attrNameLst>
                                          <p:attrName>style.visibility</p:attrName>
                                        </p:attrNameLst>
                                      </p:cBhvr>
                                      <p:to>
                                        <p:strVal val="visible"/>
                                      </p:to>
                                    </p:set>
                                    <p:animScale>
                                      <p:cBhvr>
                                        <p:cTn id="20" dur="1000" decel="50000" fill="hold">
                                          <p:stCondLst>
                                            <p:cond delay="0"/>
                                          </p:stCondLst>
                                        </p:cTn>
                                        <p:tgtEl>
                                          <p:spTgt spid="409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0971"/>
                                        </p:tgtEl>
                                        <p:attrNameLst>
                                          <p:attrName>ppt_x</p:attrName>
                                          <p:attrName>ppt_y</p:attrName>
                                        </p:attrNameLst>
                                      </p:cBhvr>
                                    </p:animMotion>
                                    <p:animEffect transition="in" filter="fade">
                                      <p:cBhvr>
                                        <p:cTn id="22" dur="1000"/>
                                        <p:tgtEl>
                                          <p:spTgt spid="40971"/>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40968"/>
                                        </p:tgtEl>
                                        <p:attrNameLst>
                                          <p:attrName>style.visibility</p:attrName>
                                        </p:attrNameLst>
                                      </p:cBhvr>
                                      <p:to>
                                        <p:strVal val="visible"/>
                                      </p:to>
                                    </p:set>
                                    <p:animScale>
                                      <p:cBhvr>
                                        <p:cTn id="25" dur="1000" decel="50000" fill="hold">
                                          <p:stCondLst>
                                            <p:cond delay="0"/>
                                          </p:stCondLst>
                                        </p:cTn>
                                        <p:tgtEl>
                                          <p:spTgt spid="40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0968"/>
                                        </p:tgtEl>
                                        <p:attrNameLst>
                                          <p:attrName>ppt_x</p:attrName>
                                          <p:attrName>ppt_y</p:attrName>
                                        </p:attrNameLst>
                                      </p:cBhvr>
                                    </p:animMotion>
                                    <p:animEffect transition="in" filter="fade">
                                      <p:cBhvr>
                                        <p:cTn id="27" dur="1000"/>
                                        <p:tgtEl>
                                          <p:spTgt spid="40968"/>
                                        </p:tgtEl>
                                      </p:cBhvr>
                                    </p:animEffect>
                                  </p:childTnLst>
                                </p:cTn>
                              </p:par>
                            </p:childTnLst>
                          </p:cTn>
                        </p:par>
                        <p:par>
                          <p:cTn id="28" fill="hold">
                            <p:stCondLst>
                              <p:cond delay="1519"/>
                            </p:stCondLst>
                            <p:childTnLst>
                              <p:par>
                                <p:cTn id="29" presetID="22" presetClass="entr" presetSubtype="1" fill="hold" nodeType="afterEffect">
                                  <p:stCondLst>
                                    <p:cond delay="0"/>
                                  </p:stCondLst>
                                  <p:childTnLst>
                                    <p:set>
                                      <p:cBhvr>
                                        <p:cTn id="30" dur="1" fill="hold">
                                          <p:stCondLst>
                                            <p:cond delay="0"/>
                                          </p:stCondLst>
                                        </p:cTn>
                                        <p:tgtEl>
                                          <p:spTgt spid="40965"/>
                                        </p:tgtEl>
                                        <p:attrNameLst>
                                          <p:attrName>style.visibility</p:attrName>
                                        </p:attrNameLst>
                                      </p:cBhvr>
                                      <p:to>
                                        <p:strVal val="visible"/>
                                      </p:to>
                                    </p:set>
                                    <p:animEffect transition="in" filter="wipe(up)">
                                      <p:cBhvr>
                                        <p:cTn id="31" dur="500"/>
                                        <p:tgtEl>
                                          <p:spTgt spid="40965"/>
                                        </p:tgtEl>
                                      </p:cBhvr>
                                    </p:animEffect>
                                  </p:childTnLst>
                                </p:cTn>
                              </p:par>
                            </p:childTnLst>
                          </p:cTn>
                        </p:par>
                        <p:par>
                          <p:cTn id="32" fill="hold">
                            <p:stCondLst>
                              <p:cond delay="2019"/>
                            </p:stCondLst>
                            <p:childTnLst>
                              <p:par>
                                <p:cTn id="33" presetID="52" presetClass="entr" presetSubtype="0" fill="hold" grpId="0" nodeType="afterEffect">
                                  <p:stCondLst>
                                    <p:cond delay="0"/>
                                  </p:stCondLst>
                                  <p:childTnLst>
                                    <p:set>
                                      <p:cBhvr>
                                        <p:cTn id="34" dur="1" fill="hold">
                                          <p:stCondLst>
                                            <p:cond delay="0"/>
                                          </p:stCondLst>
                                        </p:cTn>
                                        <p:tgtEl>
                                          <p:spTgt spid="40969"/>
                                        </p:tgtEl>
                                        <p:attrNameLst>
                                          <p:attrName>style.visibility</p:attrName>
                                        </p:attrNameLst>
                                      </p:cBhvr>
                                      <p:to>
                                        <p:strVal val="visible"/>
                                      </p:to>
                                    </p:set>
                                    <p:animScale>
                                      <p:cBhvr>
                                        <p:cTn id="35" dur="1000" decel="50000" fill="hold">
                                          <p:stCondLst>
                                            <p:cond delay="0"/>
                                          </p:stCondLst>
                                        </p:cTn>
                                        <p:tgtEl>
                                          <p:spTgt spid="409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0969"/>
                                        </p:tgtEl>
                                        <p:attrNameLst>
                                          <p:attrName>ppt_x</p:attrName>
                                          <p:attrName>ppt_y</p:attrName>
                                        </p:attrNameLst>
                                      </p:cBhvr>
                                    </p:animMotion>
                                    <p:animEffect transition="in" filter="fade">
                                      <p:cBhvr>
                                        <p:cTn id="37" dur="1000"/>
                                        <p:tgtEl>
                                          <p:spTgt spid="40969"/>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40972"/>
                                        </p:tgtEl>
                                        <p:attrNameLst>
                                          <p:attrName>style.visibility</p:attrName>
                                        </p:attrNameLst>
                                      </p:cBhvr>
                                      <p:to>
                                        <p:strVal val="visible"/>
                                      </p:to>
                                    </p:set>
                                    <p:animScale>
                                      <p:cBhvr>
                                        <p:cTn id="40" dur="1000" decel="50000" fill="hold">
                                          <p:stCondLst>
                                            <p:cond delay="0"/>
                                          </p:stCondLst>
                                        </p:cTn>
                                        <p:tgtEl>
                                          <p:spTgt spid="409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0972"/>
                                        </p:tgtEl>
                                        <p:attrNameLst>
                                          <p:attrName>ppt_x</p:attrName>
                                          <p:attrName>ppt_y</p:attrName>
                                        </p:attrNameLst>
                                      </p:cBhvr>
                                    </p:animMotion>
                                    <p:animEffect transition="in" filter="fade">
                                      <p:cBhvr>
                                        <p:cTn id="42" dur="1000"/>
                                        <p:tgtEl>
                                          <p:spTgt spid="40972"/>
                                        </p:tgtEl>
                                      </p:cBhvr>
                                    </p:animEffect>
                                  </p:childTnLst>
                                </p:cTn>
                              </p:par>
                            </p:childTnLst>
                          </p:cTn>
                        </p:par>
                        <p:par>
                          <p:cTn id="43" fill="hold">
                            <p:stCondLst>
                              <p:cond delay="3019"/>
                            </p:stCondLst>
                            <p:childTnLst>
                              <p:par>
                                <p:cTn id="44" presetID="22" presetClass="entr" presetSubtype="1" fill="hold" nodeType="afterEffect">
                                  <p:stCondLst>
                                    <p:cond delay="0"/>
                                  </p:stCondLst>
                                  <p:childTnLst>
                                    <p:set>
                                      <p:cBhvr>
                                        <p:cTn id="45" dur="1" fill="hold">
                                          <p:stCondLst>
                                            <p:cond delay="0"/>
                                          </p:stCondLst>
                                        </p:cTn>
                                        <p:tgtEl>
                                          <p:spTgt spid="40966"/>
                                        </p:tgtEl>
                                        <p:attrNameLst>
                                          <p:attrName>style.visibility</p:attrName>
                                        </p:attrNameLst>
                                      </p:cBhvr>
                                      <p:to>
                                        <p:strVal val="visible"/>
                                      </p:to>
                                    </p:set>
                                    <p:animEffect transition="in" filter="wipe(up)">
                                      <p:cBhvr>
                                        <p:cTn id="46" dur="500"/>
                                        <p:tgtEl>
                                          <p:spTgt spid="40966"/>
                                        </p:tgtEl>
                                      </p:cBhvr>
                                    </p:animEffect>
                                  </p:childTnLst>
                                </p:cTn>
                              </p:par>
                            </p:childTnLst>
                          </p:cTn>
                        </p:par>
                        <p:par>
                          <p:cTn id="47" fill="hold">
                            <p:stCondLst>
                              <p:cond delay="3519"/>
                            </p:stCondLst>
                            <p:childTnLst>
                              <p:par>
                                <p:cTn id="48" presetID="52" presetClass="entr" presetSubtype="0" fill="hold" grpId="0" nodeType="afterEffect">
                                  <p:stCondLst>
                                    <p:cond delay="0"/>
                                  </p:stCondLst>
                                  <p:childTnLst>
                                    <p:set>
                                      <p:cBhvr>
                                        <p:cTn id="49" dur="1" fill="hold">
                                          <p:stCondLst>
                                            <p:cond delay="0"/>
                                          </p:stCondLst>
                                        </p:cTn>
                                        <p:tgtEl>
                                          <p:spTgt spid="40970"/>
                                        </p:tgtEl>
                                        <p:attrNameLst>
                                          <p:attrName>style.visibility</p:attrName>
                                        </p:attrNameLst>
                                      </p:cBhvr>
                                      <p:to>
                                        <p:strVal val="visible"/>
                                      </p:to>
                                    </p:set>
                                    <p:animScale>
                                      <p:cBhvr>
                                        <p:cTn id="50" dur="1000" decel="50000" fill="hold">
                                          <p:stCondLst>
                                            <p:cond delay="0"/>
                                          </p:stCondLst>
                                        </p:cTn>
                                        <p:tgtEl>
                                          <p:spTgt spid="409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40970"/>
                                        </p:tgtEl>
                                        <p:attrNameLst>
                                          <p:attrName>ppt_x</p:attrName>
                                          <p:attrName>ppt_y</p:attrName>
                                        </p:attrNameLst>
                                      </p:cBhvr>
                                    </p:animMotion>
                                    <p:animEffect transition="in" filter="fade">
                                      <p:cBhvr>
                                        <p:cTn id="52" dur="1000"/>
                                        <p:tgtEl>
                                          <p:spTgt spid="40970"/>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40973"/>
                                        </p:tgtEl>
                                        <p:attrNameLst>
                                          <p:attrName>style.visibility</p:attrName>
                                        </p:attrNameLst>
                                      </p:cBhvr>
                                      <p:to>
                                        <p:strVal val="visible"/>
                                      </p:to>
                                    </p:set>
                                    <p:animScale>
                                      <p:cBhvr>
                                        <p:cTn id="55" dur="1000" decel="50000" fill="hold">
                                          <p:stCondLst>
                                            <p:cond delay="0"/>
                                          </p:stCondLst>
                                        </p:cTn>
                                        <p:tgtEl>
                                          <p:spTgt spid="409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0973"/>
                                        </p:tgtEl>
                                        <p:attrNameLst>
                                          <p:attrName>ppt_x</p:attrName>
                                          <p:attrName>ppt_y</p:attrName>
                                        </p:attrNameLst>
                                      </p:cBhvr>
                                    </p:animMotion>
                                    <p:animEffect transition="in" filter="fade">
                                      <p:cBhvr>
                                        <p:cTn id="57" dur="1000"/>
                                        <p:tgtEl>
                                          <p:spTgt spid="40973"/>
                                        </p:tgtEl>
                                      </p:cBhvr>
                                    </p:animEffect>
                                  </p:childTnLst>
                                </p:cTn>
                              </p:par>
                            </p:childTnLst>
                          </p:cTn>
                        </p:par>
                        <p:par>
                          <p:cTn id="58" fill="hold">
                            <p:stCondLst>
                              <p:cond delay="4519"/>
                            </p:stCondLst>
                            <p:childTnLst>
                              <p:par>
                                <p:cTn id="59" presetID="22" presetClass="entr" presetSubtype="1" fill="hold" nodeType="afterEffect">
                                  <p:stCondLst>
                                    <p:cond delay="0"/>
                                  </p:stCondLst>
                                  <p:childTnLst>
                                    <p:set>
                                      <p:cBhvr>
                                        <p:cTn id="60" dur="1" fill="hold">
                                          <p:stCondLst>
                                            <p:cond delay="0"/>
                                          </p:stCondLst>
                                        </p:cTn>
                                        <p:tgtEl>
                                          <p:spTgt spid="40967"/>
                                        </p:tgtEl>
                                        <p:attrNameLst>
                                          <p:attrName>style.visibility</p:attrName>
                                        </p:attrNameLst>
                                      </p:cBhvr>
                                      <p:to>
                                        <p:strVal val="visible"/>
                                      </p:to>
                                    </p:set>
                                    <p:animEffect transition="in" filter="wipe(up)">
                                      <p:cBhvr>
                                        <p:cTn id="61"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8" grpId="0" bldLvl="0" animBg="1"/>
      <p:bldP spid="40969" grpId="0" bldLvl="0" animBg="1"/>
      <p:bldP spid="40970" grpId="0" bldLvl="0" animBg="1"/>
      <p:bldP spid="40971" grpId="0"/>
      <p:bldP spid="40972" grpId="0"/>
      <p:bldP spid="409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Box 76"/>
          <p:cNvSpPr txBox="1"/>
          <p:nvPr/>
        </p:nvSpPr>
        <p:spPr>
          <a:xfrm>
            <a:off x="4131310" y="2008505"/>
            <a:ext cx="6955790" cy="2286000"/>
          </a:xfrm>
          <a:prstGeom prst="rect">
            <a:avLst/>
          </a:prstGeom>
          <a:noFill/>
          <a:ln w="9525">
            <a:noFill/>
          </a:ln>
        </p:spPr>
        <p:txBody>
          <a:bodyPr wrap="square" anchor="t">
            <a:spAutoFit/>
          </a:bodyPr>
          <a:p>
            <a:pPr lvl="0" indent="0">
              <a:lnSpc>
                <a:spcPct val="150000"/>
              </a:lnSpc>
            </a:pPr>
            <a:r>
              <a:rPr lang="zh-CN" altLang="en-US" sz="2400" dirty="0">
                <a:solidFill>
                  <a:srgbClr val="FF0000"/>
                </a:solidFill>
                <a:latin typeface="微软雅黑" panose="020B0503020204020204" pitchFamily="34" charset="-122"/>
                <a:ea typeface="微软雅黑" panose="020B0503020204020204" pitchFamily="34" charset="-122"/>
              </a:rPr>
              <a:t>教法具体实施</a:t>
            </a:r>
            <a:r>
              <a:rPr lang="zh-CN" altLang="en-US" sz="2400" dirty="0">
                <a:solidFill>
                  <a:schemeClr val="accent6"/>
                </a:solidFill>
                <a:latin typeface="微软雅黑" panose="020B0503020204020204" pitchFamily="34" charset="-122"/>
                <a:ea typeface="微软雅黑" panose="020B0503020204020204" pitchFamily="34" charset="-122"/>
              </a:rPr>
              <a:t>·以一节课作为例子讲解怎么具体实施教学，简单步骤介绍</a:t>
            </a:r>
            <a:endParaRPr lang="zh-CN" altLang="en-US" sz="2400" dirty="0">
              <a:solidFill>
                <a:schemeClr val="accent6"/>
              </a:solidFill>
              <a:latin typeface="微软雅黑" panose="020B0503020204020204" pitchFamily="34" charset="-122"/>
              <a:ea typeface="微软雅黑" panose="020B0503020204020204" pitchFamily="34" charset="-122"/>
            </a:endParaRPr>
          </a:p>
          <a:p>
            <a:pPr lvl="0" indent="0">
              <a:lnSpc>
                <a:spcPct val="150000"/>
              </a:lnSpc>
            </a:pPr>
            <a:r>
              <a:rPr lang="zh-CN" altLang="en-US" sz="2400" dirty="0">
                <a:solidFill>
                  <a:schemeClr val="accent6"/>
                </a:solidFill>
                <a:latin typeface="微软雅黑" panose="020B0503020204020204" pitchFamily="34" charset="-122"/>
                <a:ea typeface="微软雅黑" panose="020B0503020204020204" pitchFamily="34" charset="-122"/>
              </a:rPr>
              <a:t>图文展示，学生做的效果或者教学实图等。</a:t>
            </a:r>
            <a:endParaRPr lang="zh-CN" altLang="en-US" sz="2400" dirty="0">
              <a:solidFill>
                <a:schemeClr val="accent6"/>
              </a:solidFill>
              <a:latin typeface="微软雅黑" panose="020B0503020204020204" pitchFamily="34" charset="-122"/>
              <a:ea typeface="微软雅黑" panose="020B0503020204020204" pitchFamily="34" charset="-122"/>
            </a:endParaRPr>
          </a:p>
          <a:p>
            <a:pPr lvl="0" indent="0">
              <a:lnSpc>
                <a:spcPct val="150000"/>
              </a:lnSpc>
            </a:pPr>
            <a:r>
              <a:rPr lang="zh-CN" altLang="en-US" sz="2400" dirty="0">
                <a:solidFill>
                  <a:srgbClr val="FF0000"/>
                </a:solidFill>
                <a:latin typeface="微软雅黑" panose="020B0503020204020204" pitchFamily="34" charset="-122"/>
                <a:ea typeface="微软雅黑" panose="020B0503020204020204" pitchFamily="34" charset="-122"/>
              </a:rPr>
              <a:t>备注：说清楚。不要太赘述</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38915" name="Freeform 6"/>
          <p:cNvSpPr/>
          <p:nvPr/>
        </p:nvSpPr>
        <p:spPr>
          <a:xfrm>
            <a:off x="0" y="163513"/>
            <a:ext cx="477838" cy="576262"/>
          </a:xfrm>
          <a:custGeom>
            <a:avLst/>
            <a:gdLst/>
            <a:ahLst/>
            <a:cxnLst>
              <a:cxn ang="0">
                <a:pos x="427304" y="328071"/>
              </a:cxn>
              <a:cxn ang="0">
                <a:pos x="247976" y="432266"/>
              </a:cxn>
              <a:cxn ang="0">
                <a:pos x="0" y="575885"/>
              </a:cxn>
              <a:cxn ang="0">
                <a:pos x="0" y="287943"/>
              </a:cxn>
              <a:cxn ang="0">
                <a:pos x="0" y="0"/>
              </a:cxn>
              <a:cxn ang="0">
                <a:pos x="247976" y="144323"/>
              </a:cxn>
              <a:cxn ang="0">
                <a:pos x="420299" y="244294"/>
              </a:cxn>
              <a:cxn ang="0">
                <a:pos x="427304" y="328071"/>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38916" name="燕尾形 25"/>
          <p:cNvSpPr/>
          <p:nvPr/>
        </p:nvSpPr>
        <p:spPr>
          <a:xfrm rot="5400000">
            <a:off x="998538" y="4264025"/>
            <a:ext cx="1008062" cy="1223963"/>
          </a:xfrm>
          <a:prstGeom prst="chevron">
            <a:avLst>
              <a:gd name="adj" fmla="val 23824"/>
            </a:avLst>
          </a:prstGeom>
          <a:solidFill>
            <a:schemeClr val="bg2"/>
          </a:solidFill>
          <a:ln w="9525">
            <a:noFill/>
          </a:ln>
        </p:spPr>
        <p:txBody>
          <a:bodyPr anchor="t"/>
          <a:p>
            <a:pPr lvl="0" indent="0"/>
            <a:endParaRPr lang="zh-CN" altLang="en-US" dirty="0">
              <a:solidFill>
                <a:srgbClr val="C4261D"/>
              </a:solidFill>
              <a:latin typeface="Arial" panose="020B0604020202020204" pitchFamily="34" charset="0"/>
              <a:ea typeface="宋体" panose="02010600030101010101" pitchFamily="2" charset="-122"/>
            </a:endParaRPr>
          </a:p>
        </p:txBody>
      </p:sp>
      <p:sp>
        <p:nvSpPr>
          <p:cNvPr id="38917" name="燕尾形 26"/>
          <p:cNvSpPr/>
          <p:nvPr/>
        </p:nvSpPr>
        <p:spPr>
          <a:xfrm rot="5400000">
            <a:off x="996950" y="2897188"/>
            <a:ext cx="1008063" cy="1223962"/>
          </a:xfrm>
          <a:prstGeom prst="chevron">
            <a:avLst>
              <a:gd name="adj" fmla="val 23824"/>
            </a:avLst>
          </a:prstGeom>
          <a:solidFill>
            <a:schemeClr val="bg2"/>
          </a:solidFill>
          <a:ln w="9525">
            <a:noFill/>
          </a:ln>
        </p:spPr>
        <p:txBody>
          <a:bodyPr anchor="t"/>
          <a:p>
            <a:pPr lvl="0" indent="0"/>
            <a:endParaRPr lang="zh-CN" altLang="en-US" dirty="0">
              <a:solidFill>
                <a:srgbClr val="C4261D"/>
              </a:solidFill>
              <a:latin typeface="Arial" panose="020B0604020202020204" pitchFamily="34" charset="0"/>
              <a:ea typeface="宋体" panose="02010600030101010101" pitchFamily="2" charset="-122"/>
            </a:endParaRPr>
          </a:p>
        </p:txBody>
      </p:sp>
      <p:sp>
        <p:nvSpPr>
          <p:cNvPr id="38918" name="燕尾形 27"/>
          <p:cNvSpPr/>
          <p:nvPr/>
        </p:nvSpPr>
        <p:spPr>
          <a:xfrm rot="5400000">
            <a:off x="998538" y="1479550"/>
            <a:ext cx="1008062" cy="1223963"/>
          </a:xfrm>
          <a:prstGeom prst="chevron">
            <a:avLst>
              <a:gd name="adj" fmla="val 23824"/>
            </a:avLst>
          </a:prstGeom>
          <a:solidFill>
            <a:schemeClr val="bg2"/>
          </a:solidFill>
          <a:ln w="9525">
            <a:noFill/>
          </a:ln>
        </p:spPr>
        <p:txBody>
          <a:bodyPr anchor="t"/>
          <a:p>
            <a:pPr lvl="0" indent="0"/>
            <a:endParaRPr lang="zh-CN" altLang="en-US" dirty="0">
              <a:solidFill>
                <a:srgbClr val="C4261D"/>
              </a:solidFill>
              <a:latin typeface="Arial" panose="020B0604020202020204" pitchFamily="34" charset="0"/>
              <a:ea typeface="宋体" panose="02010600030101010101" pitchFamily="2" charset="-122"/>
            </a:endParaRPr>
          </a:p>
        </p:txBody>
      </p:sp>
      <p:sp>
        <p:nvSpPr>
          <p:cNvPr id="38921" name="TextBox 30"/>
          <p:cNvSpPr txBox="1"/>
          <p:nvPr/>
        </p:nvSpPr>
        <p:spPr>
          <a:xfrm>
            <a:off x="1306513" y="1874838"/>
            <a:ext cx="390525" cy="549275"/>
          </a:xfrm>
          <a:prstGeom prst="rect">
            <a:avLst/>
          </a:prstGeom>
          <a:noFill/>
          <a:ln w="9525">
            <a:noFill/>
          </a:ln>
        </p:spPr>
        <p:txBody>
          <a:bodyPr wrap="none" anchor="t">
            <a:spAutoFit/>
          </a:bodyPr>
          <a:p>
            <a:pPr lvl="0" indent="0" algn="ctr"/>
            <a:r>
              <a:rPr lang="en-US" altLang="en-US" sz="2800" dirty="0">
                <a:solidFill>
                  <a:srgbClr val="F8F8F8"/>
                </a:solidFill>
                <a:latin typeface="微软雅黑" panose="020B0503020204020204" pitchFamily="34" charset="-122"/>
                <a:ea typeface="微软雅黑" panose="020B0503020204020204" pitchFamily="34" charset="-122"/>
              </a:rPr>
              <a:t>1</a:t>
            </a:r>
            <a:endParaRPr lang="en-US" altLang="en-US" sz="2800" dirty="0">
              <a:solidFill>
                <a:srgbClr val="F8F8F8"/>
              </a:solidFill>
              <a:latin typeface="微软雅黑" panose="020B0503020204020204" pitchFamily="34" charset="-122"/>
              <a:ea typeface="微软雅黑" panose="020B0503020204020204" pitchFamily="34" charset="-122"/>
            </a:endParaRPr>
          </a:p>
        </p:txBody>
      </p:sp>
      <p:sp>
        <p:nvSpPr>
          <p:cNvPr id="38922" name="TextBox 31"/>
          <p:cNvSpPr txBox="1"/>
          <p:nvPr/>
        </p:nvSpPr>
        <p:spPr>
          <a:xfrm>
            <a:off x="2257425" y="1819275"/>
            <a:ext cx="3265488" cy="417830"/>
          </a:xfrm>
          <a:prstGeom prst="rect">
            <a:avLst/>
          </a:prstGeom>
          <a:noFill/>
          <a:ln w="9525">
            <a:noFill/>
          </a:ln>
        </p:spPr>
        <p:txBody>
          <a:bodyPr anchor="t">
            <a:spAutoFit/>
          </a:bodyPr>
          <a:p>
            <a:pPr lvl="0" indent="0"/>
            <a:r>
              <a:rPr lang="zh-CN" altLang="en-US" sz="2000" dirty="0">
                <a:solidFill>
                  <a:srgbClr val="080808"/>
                </a:solidFill>
                <a:latin typeface="微软雅黑" panose="020B0503020204020204" pitchFamily="34" charset="-122"/>
                <a:ea typeface="微软雅黑" panose="020B0503020204020204" pitchFamily="34" charset="-122"/>
              </a:rPr>
              <a:t>步骤</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38923" name="TextBox 32"/>
          <p:cNvSpPr txBox="1"/>
          <p:nvPr/>
        </p:nvSpPr>
        <p:spPr>
          <a:xfrm>
            <a:off x="1306513" y="3325813"/>
            <a:ext cx="390525" cy="549275"/>
          </a:xfrm>
          <a:prstGeom prst="rect">
            <a:avLst/>
          </a:prstGeom>
          <a:noFill/>
          <a:ln w="9525">
            <a:noFill/>
          </a:ln>
        </p:spPr>
        <p:txBody>
          <a:bodyPr wrap="none" anchor="t">
            <a:spAutoFit/>
          </a:bodyPr>
          <a:p>
            <a:pPr lvl="0" indent="0" algn="ctr"/>
            <a:r>
              <a:rPr lang="en-US" altLang="en-US" sz="2800" dirty="0">
                <a:solidFill>
                  <a:srgbClr val="F8F8F8"/>
                </a:solidFill>
                <a:latin typeface="微软雅黑" panose="020B0503020204020204" pitchFamily="34" charset="-122"/>
                <a:ea typeface="微软雅黑" panose="020B0503020204020204" pitchFamily="34" charset="-122"/>
              </a:rPr>
              <a:t>2</a:t>
            </a:r>
            <a:endParaRPr lang="en-US" altLang="en-US" sz="2800" dirty="0">
              <a:solidFill>
                <a:srgbClr val="F8F8F8"/>
              </a:solidFill>
              <a:latin typeface="微软雅黑" panose="020B0503020204020204" pitchFamily="34" charset="-122"/>
              <a:ea typeface="微软雅黑" panose="020B0503020204020204" pitchFamily="34" charset="-122"/>
            </a:endParaRPr>
          </a:p>
        </p:txBody>
      </p:sp>
      <p:sp>
        <p:nvSpPr>
          <p:cNvPr id="38924" name="TextBox 33"/>
          <p:cNvSpPr txBox="1"/>
          <p:nvPr/>
        </p:nvSpPr>
        <p:spPr>
          <a:xfrm>
            <a:off x="2257425" y="3270250"/>
            <a:ext cx="3265488" cy="417830"/>
          </a:xfrm>
          <a:prstGeom prst="rect">
            <a:avLst/>
          </a:prstGeom>
          <a:noFill/>
          <a:ln w="9525">
            <a:noFill/>
          </a:ln>
        </p:spPr>
        <p:txBody>
          <a:bodyPr anchor="t">
            <a:spAutoFit/>
          </a:bodyPr>
          <a:p>
            <a:pPr lvl="0" indent="0"/>
            <a:r>
              <a:rPr lang="zh-CN" altLang="en-US" sz="2000" dirty="0">
                <a:solidFill>
                  <a:srgbClr val="080808"/>
                </a:solidFill>
                <a:latin typeface="微软雅黑" panose="020B0503020204020204" pitchFamily="34" charset="-122"/>
                <a:ea typeface="微软雅黑" panose="020B0503020204020204" pitchFamily="34" charset="-122"/>
              </a:rPr>
              <a:t>步骤</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38925" name="TextBox 34"/>
          <p:cNvSpPr txBox="1"/>
          <p:nvPr/>
        </p:nvSpPr>
        <p:spPr>
          <a:xfrm>
            <a:off x="1306513" y="4695825"/>
            <a:ext cx="390525" cy="549275"/>
          </a:xfrm>
          <a:prstGeom prst="rect">
            <a:avLst/>
          </a:prstGeom>
          <a:noFill/>
          <a:ln w="9525">
            <a:noFill/>
          </a:ln>
        </p:spPr>
        <p:txBody>
          <a:bodyPr wrap="none" anchor="t">
            <a:spAutoFit/>
          </a:bodyPr>
          <a:p>
            <a:pPr lvl="0" indent="0" algn="ctr"/>
            <a:r>
              <a:rPr lang="en-US" altLang="en-US" sz="2800" dirty="0">
                <a:solidFill>
                  <a:srgbClr val="F8F8F8"/>
                </a:solidFill>
                <a:latin typeface="微软雅黑" panose="020B0503020204020204" pitchFamily="34" charset="-122"/>
                <a:ea typeface="微软雅黑" panose="020B0503020204020204" pitchFamily="34" charset="-122"/>
              </a:rPr>
              <a:t>3</a:t>
            </a:r>
            <a:endParaRPr lang="en-US" altLang="en-US" sz="2800" dirty="0">
              <a:solidFill>
                <a:srgbClr val="F8F8F8"/>
              </a:solidFill>
              <a:latin typeface="微软雅黑" panose="020B0503020204020204" pitchFamily="34" charset="-122"/>
              <a:ea typeface="微软雅黑" panose="020B0503020204020204" pitchFamily="34" charset="-122"/>
            </a:endParaRPr>
          </a:p>
        </p:txBody>
      </p:sp>
      <p:sp>
        <p:nvSpPr>
          <p:cNvPr id="38926" name="TextBox 35"/>
          <p:cNvSpPr txBox="1"/>
          <p:nvPr/>
        </p:nvSpPr>
        <p:spPr>
          <a:xfrm>
            <a:off x="2257425" y="4640263"/>
            <a:ext cx="3265488" cy="417830"/>
          </a:xfrm>
          <a:prstGeom prst="rect">
            <a:avLst/>
          </a:prstGeom>
          <a:noFill/>
          <a:ln w="9525">
            <a:noFill/>
          </a:ln>
        </p:spPr>
        <p:txBody>
          <a:bodyPr anchor="t">
            <a:spAutoFit/>
          </a:bodyPr>
          <a:p>
            <a:pPr lvl="0" indent="0"/>
            <a:r>
              <a:rPr lang="zh-CN" altLang="en-US" sz="2000" dirty="0">
                <a:solidFill>
                  <a:srgbClr val="080808"/>
                </a:solidFill>
                <a:latin typeface="微软雅黑" panose="020B0503020204020204" pitchFamily="34" charset="-122"/>
                <a:ea typeface="微软雅黑" panose="020B0503020204020204" pitchFamily="34" charset="-122"/>
              </a:rPr>
              <a:t>步骤</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38928" name="TextBox 37"/>
          <p:cNvSpPr txBox="1"/>
          <p:nvPr/>
        </p:nvSpPr>
        <p:spPr>
          <a:xfrm>
            <a:off x="6559550" y="3365500"/>
            <a:ext cx="877888" cy="647700"/>
          </a:xfrm>
          <a:prstGeom prst="rect">
            <a:avLst/>
          </a:prstGeom>
          <a:noFill/>
          <a:ln w="9525">
            <a:noFill/>
          </a:ln>
        </p:spPr>
        <p:txBody>
          <a:bodyPr wrap="none" anchor="t">
            <a:spAutoFit/>
          </a:bodyPr>
          <a:p>
            <a:pPr lvl="0" indent="0" algn="ctr"/>
            <a:r>
              <a:rPr lang="zh-CN" altLang="en-US" dirty="0">
                <a:solidFill>
                  <a:srgbClr val="F8F8F8"/>
                </a:solidFill>
                <a:latin typeface="微软雅黑" panose="020B0503020204020204" pitchFamily="34" charset="-122"/>
                <a:ea typeface="微软雅黑" panose="020B0503020204020204" pitchFamily="34" charset="-122"/>
              </a:rPr>
              <a:t>负面</a:t>
            </a:r>
            <a:endParaRPr lang="en-US" altLang="x-none" dirty="0">
              <a:solidFill>
                <a:srgbClr val="F8F8F8"/>
              </a:solidFill>
              <a:latin typeface="微软雅黑" panose="020B0503020204020204" pitchFamily="34" charset="-122"/>
              <a:ea typeface="微软雅黑" panose="020B0503020204020204" pitchFamily="34" charset="-122"/>
            </a:endParaRPr>
          </a:p>
          <a:p>
            <a:pPr lvl="0" indent="0" algn="ctr"/>
            <a:r>
              <a:rPr lang="zh-CN" altLang="en-US" dirty="0">
                <a:solidFill>
                  <a:srgbClr val="F8F8F8"/>
                </a:solidFill>
                <a:latin typeface="微软雅黑" panose="020B0503020204020204" pitchFamily="34" charset="-122"/>
                <a:ea typeface="微软雅黑" panose="020B0503020204020204" pitchFamily="34" charset="-122"/>
              </a:rPr>
              <a:t>观点二</a:t>
            </a:r>
            <a:endParaRPr lang="zh-CN" altLang="en-US"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ppt_x</p:attrName>
                                        </p:attrNameLst>
                                      </p:cBhvr>
                                      <p:tavLst>
                                        <p:tav tm="0">
                                          <p:val>
                                            <p:strVal val="0-#ppt_w/2"/>
                                          </p:val>
                                        </p:tav>
                                        <p:tav tm="100000">
                                          <p:val>
                                            <p:strVal val="#ppt_x"/>
                                          </p:val>
                                        </p:tav>
                                      </p:tavLst>
                                    </p:anim>
                                    <p:anim calcmode="lin" valueType="num">
                                      <p:cBhvr>
                                        <p:cTn id="8" dur="500" fill="hold"/>
                                        <p:tgtEl>
                                          <p:spTgt spid="389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8914"/>
                                        </p:tgtEl>
                                        <p:attrNameLst>
                                          <p:attrName>style.visibility</p:attrName>
                                        </p:attrNameLst>
                                      </p:cBhvr>
                                      <p:to>
                                        <p:strVal val="visible"/>
                                      </p:to>
                                    </p:set>
                                    <p:anim calcmode="lin" valueType="num">
                                      <p:cBhvr>
                                        <p:cTn id="12" dur="400" fill="hold"/>
                                        <p:tgtEl>
                                          <p:spTgt spid="3891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8914"/>
                                        </p:tgtEl>
                                        <p:attrNameLst>
                                          <p:attrName>ppt_y</p:attrName>
                                        </p:attrNameLst>
                                      </p:cBhvr>
                                      <p:tavLst>
                                        <p:tav tm="0">
                                          <p:val>
                                            <p:strVal val="#ppt_y"/>
                                          </p:val>
                                        </p:tav>
                                        <p:tav tm="100000">
                                          <p:val>
                                            <p:strVal val="#ppt_y"/>
                                          </p:val>
                                        </p:tav>
                                      </p:tavLst>
                                    </p:anim>
                                    <p:anim calcmode="lin" valueType="num">
                                      <p:cBhvr>
                                        <p:cTn id="14" dur="400" fill="hold"/>
                                        <p:tgtEl>
                                          <p:spTgt spid="3891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89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8914"/>
                                        </p:tgtEl>
                                      </p:cBhvr>
                                    </p:animEffect>
                                  </p:childTnLst>
                                </p:cTn>
                              </p:par>
                            </p:childTnLst>
                          </p:cTn>
                        </p:par>
                        <p:par>
                          <p:cTn id="17" fill="hold">
                            <p:stCondLst>
                              <p:cond delay="2880"/>
                            </p:stCondLst>
                            <p:childTnLst>
                              <p:par>
                                <p:cTn id="18" presetID="42" presetClass="entr" presetSubtype="0" fill="hold" grpId="0" nodeType="after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fade">
                                      <p:cBhvr>
                                        <p:cTn id="20" dur="500"/>
                                        <p:tgtEl>
                                          <p:spTgt spid="38918"/>
                                        </p:tgtEl>
                                      </p:cBhvr>
                                    </p:animEffect>
                                    <p:anim calcmode="lin" valueType="num">
                                      <p:cBhvr>
                                        <p:cTn id="21" dur="500" fill="hold"/>
                                        <p:tgtEl>
                                          <p:spTgt spid="38918"/>
                                        </p:tgtEl>
                                        <p:attrNameLst>
                                          <p:attrName>ppt_x</p:attrName>
                                        </p:attrNameLst>
                                      </p:cBhvr>
                                      <p:tavLst>
                                        <p:tav tm="0">
                                          <p:val>
                                            <p:strVal val="#ppt_x"/>
                                          </p:val>
                                        </p:tav>
                                        <p:tav tm="100000">
                                          <p:val>
                                            <p:strVal val="#ppt_x"/>
                                          </p:val>
                                        </p:tav>
                                      </p:tavLst>
                                    </p:anim>
                                    <p:anim calcmode="lin" valueType="num">
                                      <p:cBhvr>
                                        <p:cTn id="22" dur="500" fill="hold"/>
                                        <p:tgtEl>
                                          <p:spTgt spid="389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8921"/>
                                        </p:tgtEl>
                                        <p:attrNameLst>
                                          <p:attrName>style.visibility</p:attrName>
                                        </p:attrNameLst>
                                      </p:cBhvr>
                                      <p:to>
                                        <p:strVal val="visible"/>
                                      </p:to>
                                    </p:set>
                                    <p:animEffect transition="in" filter="fade">
                                      <p:cBhvr>
                                        <p:cTn id="25" dur="500"/>
                                        <p:tgtEl>
                                          <p:spTgt spid="38921"/>
                                        </p:tgtEl>
                                      </p:cBhvr>
                                    </p:animEffect>
                                    <p:anim calcmode="lin" valueType="num">
                                      <p:cBhvr>
                                        <p:cTn id="26" dur="500" fill="hold"/>
                                        <p:tgtEl>
                                          <p:spTgt spid="38921"/>
                                        </p:tgtEl>
                                        <p:attrNameLst>
                                          <p:attrName>ppt_x</p:attrName>
                                        </p:attrNameLst>
                                      </p:cBhvr>
                                      <p:tavLst>
                                        <p:tav tm="0">
                                          <p:val>
                                            <p:strVal val="#ppt_x"/>
                                          </p:val>
                                        </p:tav>
                                        <p:tav tm="100000">
                                          <p:val>
                                            <p:strVal val="#ppt_x"/>
                                          </p:val>
                                        </p:tav>
                                      </p:tavLst>
                                    </p:anim>
                                    <p:anim calcmode="lin" valueType="num">
                                      <p:cBhvr>
                                        <p:cTn id="27" dur="500" fill="hold"/>
                                        <p:tgtEl>
                                          <p:spTgt spid="389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38917"/>
                                        </p:tgtEl>
                                        <p:attrNameLst>
                                          <p:attrName>style.visibility</p:attrName>
                                        </p:attrNameLst>
                                      </p:cBhvr>
                                      <p:to>
                                        <p:strVal val="visible"/>
                                      </p:to>
                                    </p:set>
                                    <p:animEffect transition="in" filter="fade">
                                      <p:cBhvr>
                                        <p:cTn id="30" dur="500"/>
                                        <p:tgtEl>
                                          <p:spTgt spid="38917"/>
                                        </p:tgtEl>
                                      </p:cBhvr>
                                    </p:animEffect>
                                    <p:anim calcmode="lin" valueType="num">
                                      <p:cBhvr>
                                        <p:cTn id="31" dur="500" fill="hold"/>
                                        <p:tgtEl>
                                          <p:spTgt spid="38917"/>
                                        </p:tgtEl>
                                        <p:attrNameLst>
                                          <p:attrName>ppt_x</p:attrName>
                                        </p:attrNameLst>
                                      </p:cBhvr>
                                      <p:tavLst>
                                        <p:tav tm="0">
                                          <p:val>
                                            <p:strVal val="#ppt_x"/>
                                          </p:val>
                                        </p:tav>
                                        <p:tav tm="100000">
                                          <p:val>
                                            <p:strVal val="#ppt_x"/>
                                          </p:val>
                                        </p:tav>
                                      </p:tavLst>
                                    </p:anim>
                                    <p:anim calcmode="lin" valueType="num">
                                      <p:cBhvr>
                                        <p:cTn id="32" dur="500" fill="hold"/>
                                        <p:tgtEl>
                                          <p:spTgt spid="389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8923"/>
                                        </p:tgtEl>
                                        <p:attrNameLst>
                                          <p:attrName>style.visibility</p:attrName>
                                        </p:attrNameLst>
                                      </p:cBhvr>
                                      <p:to>
                                        <p:strVal val="visible"/>
                                      </p:to>
                                    </p:set>
                                    <p:animEffect transition="in" filter="fade">
                                      <p:cBhvr>
                                        <p:cTn id="35" dur="500"/>
                                        <p:tgtEl>
                                          <p:spTgt spid="38923"/>
                                        </p:tgtEl>
                                      </p:cBhvr>
                                    </p:animEffect>
                                    <p:anim calcmode="lin" valueType="num">
                                      <p:cBhvr>
                                        <p:cTn id="36" dur="500" fill="hold"/>
                                        <p:tgtEl>
                                          <p:spTgt spid="38923"/>
                                        </p:tgtEl>
                                        <p:attrNameLst>
                                          <p:attrName>ppt_x</p:attrName>
                                        </p:attrNameLst>
                                      </p:cBhvr>
                                      <p:tavLst>
                                        <p:tav tm="0">
                                          <p:val>
                                            <p:strVal val="#ppt_x"/>
                                          </p:val>
                                        </p:tav>
                                        <p:tav tm="100000">
                                          <p:val>
                                            <p:strVal val="#ppt_x"/>
                                          </p:val>
                                        </p:tav>
                                      </p:tavLst>
                                    </p:anim>
                                    <p:anim calcmode="lin" valueType="num">
                                      <p:cBhvr>
                                        <p:cTn id="37" dur="500" fill="hold"/>
                                        <p:tgtEl>
                                          <p:spTgt spid="389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38916"/>
                                        </p:tgtEl>
                                        <p:attrNameLst>
                                          <p:attrName>style.visibility</p:attrName>
                                        </p:attrNameLst>
                                      </p:cBhvr>
                                      <p:to>
                                        <p:strVal val="visible"/>
                                      </p:to>
                                    </p:set>
                                    <p:animEffect transition="in" filter="fade">
                                      <p:cBhvr>
                                        <p:cTn id="40" dur="500"/>
                                        <p:tgtEl>
                                          <p:spTgt spid="38916"/>
                                        </p:tgtEl>
                                      </p:cBhvr>
                                    </p:animEffect>
                                    <p:anim calcmode="lin" valueType="num">
                                      <p:cBhvr>
                                        <p:cTn id="41" dur="500" fill="hold"/>
                                        <p:tgtEl>
                                          <p:spTgt spid="38916"/>
                                        </p:tgtEl>
                                        <p:attrNameLst>
                                          <p:attrName>ppt_x</p:attrName>
                                        </p:attrNameLst>
                                      </p:cBhvr>
                                      <p:tavLst>
                                        <p:tav tm="0">
                                          <p:val>
                                            <p:strVal val="#ppt_x"/>
                                          </p:val>
                                        </p:tav>
                                        <p:tav tm="100000">
                                          <p:val>
                                            <p:strVal val="#ppt_x"/>
                                          </p:val>
                                        </p:tav>
                                      </p:tavLst>
                                    </p:anim>
                                    <p:anim calcmode="lin" valueType="num">
                                      <p:cBhvr>
                                        <p:cTn id="42" dur="500" fill="hold"/>
                                        <p:tgtEl>
                                          <p:spTgt spid="389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38925"/>
                                        </p:tgtEl>
                                        <p:attrNameLst>
                                          <p:attrName>style.visibility</p:attrName>
                                        </p:attrNameLst>
                                      </p:cBhvr>
                                      <p:to>
                                        <p:strVal val="visible"/>
                                      </p:to>
                                    </p:set>
                                    <p:animEffect transition="in" filter="fade">
                                      <p:cBhvr>
                                        <p:cTn id="45" dur="500"/>
                                        <p:tgtEl>
                                          <p:spTgt spid="38925"/>
                                        </p:tgtEl>
                                      </p:cBhvr>
                                    </p:animEffect>
                                    <p:anim calcmode="lin" valueType="num">
                                      <p:cBhvr>
                                        <p:cTn id="46" dur="500" fill="hold"/>
                                        <p:tgtEl>
                                          <p:spTgt spid="38925"/>
                                        </p:tgtEl>
                                        <p:attrNameLst>
                                          <p:attrName>ppt_x</p:attrName>
                                        </p:attrNameLst>
                                      </p:cBhvr>
                                      <p:tavLst>
                                        <p:tav tm="0">
                                          <p:val>
                                            <p:strVal val="#ppt_x"/>
                                          </p:val>
                                        </p:tav>
                                        <p:tav tm="100000">
                                          <p:val>
                                            <p:strVal val="#ppt_x"/>
                                          </p:val>
                                        </p:tav>
                                      </p:tavLst>
                                    </p:anim>
                                    <p:anim calcmode="lin" valueType="num">
                                      <p:cBhvr>
                                        <p:cTn id="47" dur="500" fill="hold"/>
                                        <p:tgtEl>
                                          <p:spTgt spid="38925"/>
                                        </p:tgtEl>
                                        <p:attrNameLst>
                                          <p:attrName>ppt_y</p:attrName>
                                        </p:attrNameLst>
                                      </p:cBhvr>
                                      <p:tavLst>
                                        <p:tav tm="0">
                                          <p:val>
                                            <p:strVal val="#ppt_y+.1"/>
                                          </p:val>
                                        </p:tav>
                                        <p:tav tm="100000">
                                          <p:val>
                                            <p:strVal val="#ppt_y"/>
                                          </p:val>
                                        </p:tav>
                                      </p:tavLst>
                                    </p:anim>
                                  </p:childTnLst>
                                </p:cTn>
                              </p:par>
                            </p:childTnLst>
                          </p:cTn>
                        </p:par>
                        <p:par>
                          <p:cTn id="48" fill="hold">
                            <p:stCondLst>
                              <p:cond delay="3380"/>
                            </p:stCondLst>
                            <p:childTnLst>
                              <p:par>
                                <p:cTn id="49" presetID="22" presetClass="entr" presetSubtype="8" fill="hold" grpId="0" nodeType="afterEffect">
                                  <p:stCondLst>
                                    <p:cond delay="0"/>
                                  </p:stCondLst>
                                  <p:childTnLst>
                                    <p:set>
                                      <p:cBhvr>
                                        <p:cTn id="50" dur="1" fill="hold">
                                          <p:stCondLst>
                                            <p:cond delay="0"/>
                                          </p:stCondLst>
                                        </p:cTn>
                                        <p:tgtEl>
                                          <p:spTgt spid="38922"/>
                                        </p:tgtEl>
                                        <p:attrNameLst>
                                          <p:attrName>style.visibility</p:attrName>
                                        </p:attrNameLst>
                                      </p:cBhvr>
                                      <p:to>
                                        <p:strVal val="visible"/>
                                      </p:to>
                                    </p:set>
                                    <p:animEffect transition="in" filter="wipe(left)">
                                      <p:cBhvr>
                                        <p:cTn id="51" dur="500"/>
                                        <p:tgtEl>
                                          <p:spTgt spid="38922"/>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38924"/>
                                        </p:tgtEl>
                                        <p:attrNameLst>
                                          <p:attrName>style.visibility</p:attrName>
                                        </p:attrNameLst>
                                      </p:cBhvr>
                                      <p:to>
                                        <p:strVal val="visible"/>
                                      </p:to>
                                    </p:set>
                                    <p:animEffect transition="in" filter="wipe(left)">
                                      <p:cBhvr>
                                        <p:cTn id="54" dur="500"/>
                                        <p:tgtEl>
                                          <p:spTgt spid="38924"/>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38926"/>
                                        </p:tgtEl>
                                        <p:attrNameLst>
                                          <p:attrName>style.visibility</p:attrName>
                                        </p:attrNameLst>
                                      </p:cBhvr>
                                      <p:to>
                                        <p:strVal val="visible"/>
                                      </p:to>
                                    </p:set>
                                    <p:animEffect transition="in" filter="wipe(left)">
                                      <p:cBhvr>
                                        <p:cTn id="57" dur="500"/>
                                        <p:tgtEl>
                                          <p:spTgt spid="38926"/>
                                        </p:tgtEl>
                                      </p:cBhvr>
                                    </p:animEffect>
                                  </p:childTnLst>
                                </p:cTn>
                              </p:par>
                              <p:par>
                                <p:cTn id="58" presetID="47" presetClass="entr" presetSubtype="0" fill="hold" grpId="0" nodeType="withEffect">
                                  <p:stCondLst>
                                    <p:cond delay="200"/>
                                  </p:stCondLst>
                                  <p:childTnLst>
                                    <p:set>
                                      <p:cBhvr>
                                        <p:cTn id="59" dur="1" fill="hold">
                                          <p:stCondLst>
                                            <p:cond delay="0"/>
                                          </p:stCondLst>
                                        </p:cTn>
                                        <p:tgtEl>
                                          <p:spTgt spid="38928"/>
                                        </p:tgtEl>
                                        <p:attrNameLst>
                                          <p:attrName>style.visibility</p:attrName>
                                        </p:attrNameLst>
                                      </p:cBhvr>
                                      <p:to>
                                        <p:strVal val="visible"/>
                                      </p:to>
                                    </p:set>
                                    <p:animEffect transition="in" filter="fade">
                                      <p:cBhvr>
                                        <p:cTn id="60" dur="500"/>
                                        <p:tgtEl>
                                          <p:spTgt spid="38928"/>
                                        </p:tgtEl>
                                      </p:cBhvr>
                                    </p:animEffect>
                                    <p:anim calcmode="lin" valueType="num">
                                      <p:cBhvr>
                                        <p:cTn id="61" dur="500" fill="hold"/>
                                        <p:tgtEl>
                                          <p:spTgt spid="38928"/>
                                        </p:tgtEl>
                                        <p:attrNameLst>
                                          <p:attrName>ppt_x</p:attrName>
                                        </p:attrNameLst>
                                      </p:cBhvr>
                                      <p:tavLst>
                                        <p:tav tm="0">
                                          <p:val>
                                            <p:strVal val="#ppt_x"/>
                                          </p:val>
                                        </p:tav>
                                        <p:tav tm="100000">
                                          <p:val>
                                            <p:strVal val="#ppt_x"/>
                                          </p:val>
                                        </p:tav>
                                      </p:tavLst>
                                    </p:anim>
                                    <p:anim calcmode="lin" valueType="num">
                                      <p:cBhvr>
                                        <p:cTn id="62" dur="500" fill="hold"/>
                                        <p:tgtEl>
                                          <p:spTgt spid="389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6" grpId="0" bldLvl="0" animBg="1"/>
      <p:bldP spid="38917" grpId="0" bldLvl="0" animBg="1"/>
      <p:bldP spid="38918" grpId="0" bldLvl="0" animBg="1"/>
      <p:bldP spid="38921" grpId="0"/>
      <p:bldP spid="38922" grpId="0"/>
      <p:bldP spid="38923" grpId="0"/>
      <p:bldP spid="38924" grpId="0"/>
      <p:bldP spid="38925" grpId="0"/>
      <p:bldP spid="38926" grpId="0"/>
      <p:bldP spid="389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7890"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37891"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37892" name="Freeform 7"/>
          <p:cNvSpPr/>
          <p:nvPr/>
        </p:nvSpPr>
        <p:spPr>
          <a:xfrm>
            <a:off x="0" y="2081213"/>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37893"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37894"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37895"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37896" name="TextBox 11"/>
          <p:cNvSpPr txBox="1"/>
          <p:nvPr/>
        </p:nvSpPr>
        <p:spPr>
          <a:xfrm>
            <a:off x="2709863" y="2568575"/>
            <a:ext cx="6786880" cy="743585"/>
          </a:xfrm>
          <a:prstGeom prst="rect">
            <a:avLst/>
          </a:prstGeom>
          <a:noFill/>
          <a:ln w="9525">
            <a:noFill/>
          </a:ln>
        </p:spPr>
        <p:txBody>
          <a:bodyPr wrap="none" anchor="t">
            <a:spAutoFit/>
          </a:bodyPr>
          <a:p>
            <a:pPr lvl="0" indent="0"/>
            <a:r>
              <a:rPr lang="zh-CN" altLang="en-US" sz="4000" b="1" dirty="0">
                <a:solidFill>
                  <a:srgbClr val="FFFFFF"/>
                </a:solidFill>
                <a:latin typeface="微软雅黑" panose="020B0503020204020204" pitchFamily="34" charset="-122"/>
                <a:ea typeface="微软雅黑" panose="020B0503020204020204" pitchFamily="34" charset="-122"/>
              </a:rPr>
              <a:t>六、教学特色（效果）与创新</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
        <p:nvSpPr>
          <p:cNvPr id="37898" name="TextBox 1"/>
          <p:cNvSpPr txBox="1"/>
          <p:nvPr/>
        </p:nvSpPr>
        <p:spPr>
          <a:xfrm>
            <a:off x="2778125" y="3435350"/>
            <a:ext cx="6264275" cy="417513"/>
          </a:xfrm>
          <a:prstGeom prst="rect">
            <a:avLst/>
          </a:prstGeom>
          <a:noFill/>
          <a:ln w="9525">
            <a:noFill/>
          </a:ln>
        </p:spPr>
        <p:txBody>
          <a:bodyPr anchor="t">
            <a:spAutoFit/>
          </a:bodyPr>
          <a:p>
            <a:pPr lvl="0" indent="0"/>
            <a:r>
              <a:rPr lang="zh-CN" altLang="en-US" sz="2000" dirty="0">
                <a:solidFill>
                  <a:srgbClr val="FFFFFF"/>
                </a:solidFill>
                <a:latin typeface="微软雅黑" panose="020B0503020204020204" pitchFamily="34" charset="-122"/>
                <a:ea typeface="微软雅黑" panose="020B0503020204020204" pitchFamily="34" charset="-122"/>
              </a:rPr>
              <a:t>教学特色与创新</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left)">
                                      <p:cBhvr>
                                        <p:cTn id="7" dur="1000"/>
                                        <p:tgtEl>
                                          <p:spTgt spid="37891"/>
                                        </p:tgtEl>
                                      </p:cBhvr>
                                    </p:animEffect>
                                  </p:childTnLst>
                                </p:cTn>
                              </p:par>
                              <p:par>
                                <p:cTn id="8" presetID="22" presetClass="entr" presetSubtype="2"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wipe(right)">
                                      <p:cBhvr>
                                        <p:cTn id="10" dur="1000"/>
                                        <p:tgtEl>
                                          <p:spTgt spid="37890"/>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7892"/>
                                        </p:tgtEl>
                                        <p:attrNameLst>
                                          <p:attrName>style.visibility</p:attrName>
                                        </p:attrNameLst>
                                      </p:cBhvr>
                                      <p:to>
                                        <p:strVal val="visible"/>
                                      </p:to>
                                    </p:set>
                                    <p:anim calcmode="lin" valueType="num">
                                      <p:cBhvr>
                                        <p:cTn id="14" dur="500" fill="hold"/>
                                        <p:tgtEl>
                                          <p:spTgt spid="37892"/>
                                        </p:tgtEl>
                                        <p:attrNameLst>
                                          <p:attrName>ppt_x</p:attrName>
                                        </p:attrNameLst>
                                      </p:cBhvr>
                                      <p:tavLst>
                                        <p:tav tm="0">
                                          <p:val>
                                            <p:strVal val="0-#ppt_w/2"/>
                                          </p:val>
                                        </p:tav>
                                        <p:tav tm="100000">
                                          <p:val>
                                            <p:strVal val="#ppt_x"/>
                                          </p:val>
                                        </p:tav>
                                      </p:tavLst>
                                    </p:anim>
                                    <p:anim calcmode="lin" valueType="num">
                                      <p:cBhvr>
                                        <p:cTn id="15" dur="500" fill="hold"/>
                                        <p:tgtEl>
                                          <p:spTgt spid="378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p:cTn id="19" dur="300" fill="hold"/>
                                        <p:tgtEl>
                                          <p:spTgt spid="37893"/>
                                        </p:tgtEl>
                                        <p:attrNameLst>
                                          <p:attrName>ppt_w</p:attrName>
                                        </p:attrNameLst>
                                      </p:cBhvr>
                                      <p:tavLst>
                                        <p:tav tm="0">
                                          <p:val>
                                            <p:fltVal val="0.000000"/>
                                          </p:val>
                                        </p:tav>
                                        <p:tav tm="100000">
                                          <p:val>
                                            <p:strVal val="#ppt_w"/>
                                          </p:val>
                                        </p:tav>
                                      </p:tavLst>
                                    </p:anim>
                                    <p:anim calcmode="lin" valueType="num">
                                      <p:cBhvr>
                                        <p:cTn id="20" dur="300" fill="hold"/>
                                        <p:tgtEl>
                                          <p:spTgt spid="37893"/>
                                        </p:tgtEl>
                                        <p:attrNameLst>
                                          <p:attrName>ppt_h</p:attrName>
                                        </p:attrNameLst>
                                      </p:cBhvr>
                                      <p:tavLst>
                                        <p:tav tm="0">
                                          <p:val>
                                            <p:fltVal val="0.000000"/>
                                          </p:val>
                                        </p:tav>
                                        <p:tav tm="100000">
                                          <p:val>
                                            <p:strVal val="#ppt_h"/>
                                          </p:val>
                                        </p:tav>
                                      </p:tavLst>
                                    </p:anim>
                                    <p:anim calcmode="lin" valueType="num">
                                      <p:cBhvr>
                                        <p:cTn id="21" dur="300" fill="hold"/>
                                        <p:tgtEl>
                                          <p:spTgt spid="37893"/>
                                        </p:tgtEl>
                                        <p:attrNameLst>
                                          <p:attrName>style.rotation</p:attrName>
                                        </p:attrNameLst>
                                      </p:cBhvr>
                                      <p:tavLst>
                                        <p:tav tm="0">
                                          <p:val>
                                            <p:fltVal val="90.000000"/>
                                          </p:val>
                                        </p:tav>
                                        <p:tav tm="100000">
                                          <p:val>
                                            <p:fltVal val="0.000000"/>
                                          </p:val>
                                        </p:tav>
                                      </p:tavLst>
                                    </p:anim>
                                    <p:animEffect transition="in" filter="fade">
                                      <p:cBhvr>
                                        <p:cTn id="22" dur="300"/>
                                        <p:tgtEl>
                                          <p:spTgt spid="3789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fade">
                                      <p:cBhvr>
                                        <p:cTn id="26" dur="400"/>
                                        <p:tgtEl>
                                          <p:spTgt spid="37894"/>
                                        </p:tgtEl>
                                      </p:cBhvr>
                                    </p:animEffect>
                                    <p:anim calcmode="lin" valueType="num">
                                      <p:cBhvr>
                                        <p:cTn id="27" dur="400" fill="hold"/>
                                        <p:tgtEl>
                                          <p:spTgt spid="37894"/>
                                        </p:tgtEl>
                                        <p:attrNameLst>
                                          <p:attrName>ppt_x</p:attrName>
                                        </p:attrNameLst>
                                      </p:cBhvr>
                                      <p:tavLst>
                                        <p:tav tm="0">
                                          <p:val>
                                            <p:strVal val="#ppt_x"/>
                                          </p:val>
                                        </p:tav>
                                        <p:tav tm="100000">
                                          <p:val>
                                            <p:strVal val="#ppt_x"/>
                                          </p:val>
                                        </p:tav>
                                      </p:tavLst>
                                    </p:anim>
                                    <p:anim calcmode="lin" valueType="num">
                                      <p:cBhvr>
                                        <p:cTn id="28" dur="400" fill="hold"/>
                                        <p:tgtEl>
                                          <p:spTgt spid="3789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37895"/>
                                        </p:tgtEl>
                                        <p:attrNameLst>
                                          <p:attrName>style.visibility</p:attrName>
                                        </p:attrNameLst>
                                      </p:cBhvr>
                                      <p:to>
                                        <p:strVal val="visible"/>
                                      </p:to>
                                    </p:set>
                                    <p:animEffect transition="in" filter="fade">
                                      <p:cBhvr>
                                        <p:cTn id="31" dur="400"/>
                                        <p:tgtEl>
                                          <p:spTgt spid="37895"/>
                                        </p:tgtEl>
                                      </p:cBhvr>
                                    </p:animEffect>
                                    <p:anim calcmode="lin" valueType="num">
                                      <p:cBhvr>
                                        <p:cTn id="32" dur="400" fill="hold"/>
                                        <p:tgtEl>
                                          <p:spTgt spid="37895"/>
                                        </p:tgtEl>
                                        <p:attrNameLst>
                                          <p:attrName>ppt_x</p:attrName>
                                        </p:attrNameLst>
                                      </p:cBhvr>
                                      <p:tavLst>
                                        <p:tav tm="0">
                                          <p:val>
                                            <p:strVal val="#ppt_x"/>
                                          </p:val>
                                        </p:tav>
                                        <p:tav tm="100000">
                                          <p:val>
                                            <p:strVal val="#ppt_x"/>
                                          </p:val>
                                        </p:tav>
                                      </p:tavLst>
                                    </p:anim>
                                    <p:anim calcmode="lin" valueType="num">
                                      <p:cBhvr>
                                        <p:cTn id="33" dur="400" fill="hold"/>
                                        <p:tgtEl>
                                          <p:spTgt spid="37895"/>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37896"/>
                                        </p:tgtEl>
                                        <p:attrNameLst>
                                          <p:attrName>style.visibility</p:attrName>
                                        </p:attrNameLst>
                                      </p:cBhvr>
                                      <p:to>
                                        <p:strVal val="visible"/>
                                      </p:to>
                                    </p:set>
                                    <p:animEffect transition="in" filter="wipe(left)">
                                      <p:cBhvr>
                                        <p:cTn id="36" dur="500"/>
                                        <p:tgtEl>
                                          <p:spTgt spid="37896"/>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7898"/>
                                        </p:tgtEl>
                                        <p:attrNameLst>
                                          <p:attrName>style.visibility</p:attrName>
                                        </p:attrNameLst>
                                      </p:cBhvr>
                                      <p:to>
                                        <p:strVal val="visible"/>
                                      </p:to>
                                    </p:set>
                                    <p:animEffect transition="in" filter="wipe(up)">
                                      <p:cBhvr>
                                        <p:cTn id="39"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8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76"/>
          <p:cNvSpPr txBox="1"/>
          <p:nvPr/>
        </p:nvSpPr>
        <p:spPr>
          <a:xfrm>
            <a:off x="477838" y="234950"/>
            <a:ext cx="26717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教学特色与创新</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27651" name="Freeform 6"/>
          <p:cNvSpPr/>
          <p:nvPr/>
        </p:nvSpPr>
        <p:spPr>
          <a:xfrm>
            <a:off x="0" y="234950"/>
            <a:ext cx="477838" cy="576263"/>
          </a:xfrm>
          <a:custGeom>
            <a:avLst/>
            <a:gdLst/>
            <a:ahLst/>
            <a:cxnLst>
              <a:cxn ang="0">
                <a:pos x="427304" y="328071"/>
              </a:cxn>
              <a:cxn ang="0">
                <a:pos x="247976" y="432266"/>
              </a:cxn>
              <a:cxn ang="0">
                <a:pos x="0" y="575885"/>
              </a:cxn>
              <a:cxn ang="0">
                <a:pos x="0" y="287943"/>
              </a:cxn>
              <a:cxn ang="0">
                <a:pos x="0" y="0"/>
              </a:cxn>
              <a:cxn ang="0">
                <a:pos x="247976" y="144323"/>
              </a:cxn>
              <a:cxn ang="0">
                <a:pos x="420299" y="244294"/>
              </a:cxn>
              <a:cxn ang="0">
                <a:pos x="427304" y="328071"/>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7652" name="Freeform 5"/>
          <p:cNvSpPr/>
          <p:nvPr/>
        </p:nvSpPr>
        <p:spPr>
          <a:xfrm>
            <a:off x="4073525" y="2273300"/>
            <a:ext cx="3752850" cy="752475"/>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bg1"/>
          </a:solidFill>
          <a:ln w="9525">
            <a:noFill/>
          </a:ln>
        </p:spPr>
        <p:txBody>
          <a:bodyPr/>
          <a:p>
            <a:endParaRPr lang="zh-CN" altLang="en-US"/>
          </a:p>
        </p:txBody>
      </p:sp>
      <p:sp>
        <p:nvSpPr>
          <p:cNvPr id="27653" name="Freeform 6"/>
          <p:cNvSpPr/>
          <p:nvPr/>
        </p:nvSpPr>
        <p:spPr>
          <a:xfrm>
            <a:off x="7070725" y="2273300"/>
            <a:ext cx="3251200" cy="752475"/>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solidFill>
          <a:ln w="9525">
            <a:noFill/>
          </a:ln>
        </p:spPr>
        <p:txBody>
          <a:bodyPr/>
          <a:p>
            <a:endParaRPr lang="zh-CN" altLang="en-US"/>
          </a:p>
        </p:txBody>
      </p:sp>
      <p:sp>
        <p:nvSpPr>
          <p:cNvPr id="27654" name="Freeform 7"/>
          <p:cNvSpPr/>
          <p:nvPr/>
        </p:nvSpPr>
        <p:spPr>
          <a:xfrm>
            <a:off x="4073525" y="3860800"/>
            <a:ext cx="3752850" cy="752475"/>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tx1"/>
          </a:solidFill>
          <a:ln w="9525">
            <a:noFill/>
          </a:ln>
        </p:spPr>
        <p:txBody>
          <a:bodyPr/>
          <a:p>
            <a:endParaRPr lang="zh-CN" altLang="en-US"/>
          </a:p>
        </p:txBody>
      </p:sp>
      <p:sp>
        <p:nvSpPr>
          <p:cNvPr id="27655" name="Freeform 8"/>
          <p:cNvSpPr/>
          <p:nvPr/>
        </p:nvSpPr>
        <p:spPr>
          <a:xfrm>
            <a:off x="7070725" y="3860800"/>
            <a:ext cx="3251200" cy="752475"/>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solidFill>
          <a:ln w="9525">
            <a:noFill/>
          </a:ln>
        </p:spPr>
        <p:txBody>
          <a:bodyPr/>
          <a:p>
            <a:endParaRPr lang="zh-CN" altLang="en-US"/>
          </a:p>
        </p:txBody>
      </p:sp>
      <p:sp>
        <p:nvSpPr>
          <p:cNvPr id="27656" name="Freeform 9"/>
          <p:cNvSpPr/>
          <p:nvPr/>
        </p:nvSpPr>
        <p:spPr>
          <a:xfrm>
            <a:off x="4073525" y="5461000"/>
            <a:ext cx="3752850" cy="752475"/>
          </a:xfrm>
          <a:custGeom>
            <a:avLst/>
            <a:gdLst/>
            <a:ahLst/>
            <a:cxnLst>
              <a:cxn ang="0">
                <a:pos x="0" y="0"/>
              </a:cxn>
              <a:cxn ang="0">
                <a:pos x="2857557" y="0"/>
              </a:cxn>
              <a:cxn ang="0">
                <a:pos x="2857557" y="474962"/>
              </a:cxn>
              <a:cxn ang="0">
                <a:pos x="3207777" y="474962"/>
              </a:cxn>
              <a:cxn ang="0">
                <a:pos x="3207777" y="243437"/>
              </a:cxn>
              <a:cxn ang="0">
                <a:pos x="3752850" y="707232"/>
              </a:cxn>
              <a:cxn ang="0">
                <a:pos x="3207777" y="1171771"/>
              </a:cxn>
              <a:cxn ang="0">
                <a:pos x="3207777" y="939501"/>
              </a:cxn>
              <a:cxn ang="0">
                <a:pos x="2857557" y="939501"/>
              </a:cxn>
              <a:cxn ang="0">
                <a:pos x="2857557" y="1414463"/>
              </a:cxn>
              <a:cxn ang="0">
                <a:pos x="0" y="1414463"/>
              </a:cxn>
              <a:cxn ang="0">
                <a:pos x="0" y="0"/>
              </a:cxn>
            </a:cxnLst>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chemeClr val="bg2"/>
          </a:solidFill>
          <a:ln w="9525">
            <a:noFill/>
          </a:ln>
        </p:spPr>
        <p:txBody>
          <a:bodyPr/>
          <a:p>
            <a:endParaRPr lang="zh-CN" altLang="en-US"/>
          </a:p>
        </p:txBody>
      </p:sp>
      <p:sp>
        <p:nvSpPr>
          <p:cNvPr id="27657" name="Freeform 10"/>
          <p:cNvSpPr/>
          <p:nvPr/>
        </p:nvSpPr>
        <p:spPr>
          <a:xfrm>
            <a:off x="7070725" y="5461000"/>
            <a:ext cx="3251200" cy="752475"/>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1346"/>
              </a:cxn>
              <a:cxn ang="0">
                <a:pos x="150202" y="426572"/>
              </a:cxn>
              <a:cxn ang="0">
                <a:pos x="0" y="426572"/>
              </a:cxn>
              <a:cxn ang="0">
                <a:pos x="0" y="0"/>
              </a:cxn>
            </a:cxnLst>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DFDFE1"/>
          </a:solidFill>
          <a:ln w="9525">
            <a:noFill/>
          </a:ln>
        </p:spPr>
        <p:txBody>
          <a:bodyPr/>
          <a:p>
            <a:endParaRPr lang="zh-CN" altLang="en-US"/>
          </a:p>
        </p:txBody>
      </p:sp>
      <p:sp>
        <p:nvSpPr>
          <p:cNvPr id="27659" name="TextBox 10"/>
          <p:cNvSpPr txBox="1"/>
          <p:nvPr/>
        </p:nvSpPr>
        <p:spPr>
          <a:xfrm>
            <a:off x="4238625" y="2408238"/>
            <a:ext cx="2640013" cy="484187"/>
          </a:xfrm>
          <a:prstGeom prst="rect">
            <a:avLst/>
          </a:prstGeom>
          <a:noFill/>
          <a:ln w="9525">
            <a:noFill/>
          </a:ln>
        </p:spPr>
        <p:txBody>
          <a:bodyPr wrap="square" anchor="t">
            <a:spAutoFit/>
          </a:bodyPr>
          <a:p>
            <a:pPr lvl="0" indent="0" algn="ctr"/>
            <a:r>
              <a:rPr lang="zh-CN" altLang="en-US" sz="2400" dirty="0">
                <a:solidFill>
                  <a:srgbClr val="F8F8F8"/>
                </a:solidFill>
                <a:latin typeface="微软雅黑" panose="020B0503020204020204" pitchFamily="34" charset="-122"/>
                <a:ea typeface="微软雅黑" panose="020B0503020204020204" pitchFamily="34" charset="-122"/>
              </a:rPr>
              <a:t>网页设计与制作</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27660" name="TextBox 11"/>
          <p:cNvSpPr txBox="1"/>
          <p:nvPr/>
        </p:nvSpPr>
        <p:spPr>
          <a:xfrm>
            <a:off x="4160838" y="4048125"/>
            <a:ext cx="2795587" cy="484188"/>
          </a:xfrm>
          <a:prstGeom prst="rect">
            <a:avLst/>
          </a:prstGeom>
          <a:noFill/>
          <a:ln w="9525">
            <a:noFill/>
          </a:ln>
        </p:spPr>
        <p:txBody>
          <a:bodyPr wrap="square" anchor="t">
            <a:spAutoFit/>
          </a:bodyPr>
          <a:p>
            <a:pPr lvl="0" indent="0" algn="ctr"/>
            <a:r>
              <a:rPr lang="zh-CN" altLang="en-US" sz="2400" dirty="0">
                <a:solidFill>
                  <a:srgbClr val="F8F8F8"/>
                </a:solidFill>
                <a:latin typeface="微软雅黑" panose="020B0503020204020204" pitchFamily="34" charset="-122"/>
                <a:ea typeface="微软雅黑" panose="020B0503020204020204" pitchFamily="34" charset="-122"/>
              </a:rPr>
              <a:t>电子商务项目管理</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27661" name="TextBox 12"/>
          <p:cNvSpPr txBox="1"/>
          <p:nvPr/>
        </p:nvSpPr>
        <p:spPr>
          <a:xfrm>
            <a:off x="4322763" y="5610225"/>
            <a:ext cx="2471737" cy="482600"/>
          </a:xfrm>
          <a:prstGeom prst="rect">
            <a:avLst/>
          </a:prstGeom>
          <a:noFill/>
          <a:ln w="9525">
            <a:noFill/>
          </a:ln>
        </p:spPr>
        <p:txBody>
          <a:bodyPr wrap="square" anchor="t">
            <a:spAutoFit/>
          </a:bodyPr>
          <a:p>
            <a:pPr lvl="0" indent="0" algn="ctr"/>
            <a:r>
              <a:rPr lang="zh-CN" altLang="en-US" sz="2400" dirty="0">
                <a:solidFill>
                  <a:srgbClr val="F8F8F8"/>
                </a:solidFill>
                <a:latin typeface="微软雅黑" panose="020B0503020204020204" pitchFamily="34" charset="-122"/>
                <a:ea typeface="微软雅黑" panose="020B0503020204020204" pitchFamily="34" charset="-122"/>
              </a:rPr>
              <a:t>营销策划</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27662" name="TextBox 13"/>
          <p:cNvSpPr txBox="1"/>
          <p:nvPr/>
        </p:nvSpPr>
        <p:spPr>
          <a:xfrm>
            <a:off x="7888288" y="2303463"/>
            <a:ext cx="3005138" cy="722313"/>
          </a:xfrm>
          <a:prstGeom prst="rect">
            <a:avLst/>
          </a:prstGeom>
          <a:noFill/>
          <a:ln w="9525">
            <a:noFill/>
          </a:ln>
        </p:spPr>
        <p:txBody>
          <a:bodyPr anchor="t">
            <a:spAutoFit/>
          </a:bodyPr>
          <a:p>
            <a:pPr lvl="0" indent="0" fontAlgn="base"/>
            <a:r>
              <a:rPr lang="zh-CN" sz="2000" strike="noStrike" noProof="1" dirty="0">
                <a:solidFill>
                  <a:schemeClr val="accent6"/>
                </a:solidFill>
                <a:latin typeface="微软雅黑" panose="020B0503020204020204" pitchFamily="34" charset="-122"/>
                <a:ea typeface="微软雅黑" panose="020B0503020204020204" pitchFamily="34" charset="-122"/>
                <a:cs typeface="+mn-ea"/>
              </a:rPr>
              <a:t>网页布局构造</a:t>
            </a:r>
            <a:endParaRPr lang="zh-CN" sz="2000" strike="noStrike" noProof="1" dirty="0">
              <a:solidFill>
                <a:schemeClr val="accent6"/>
              </a:solidFill>
              <a:latin typeface="微软雅黑" panose="020B0503020204020204" pitchFamily="34" charset="-122"/>
              <a:ea typeface="微软雅黑" panose="020B0503020204020204" pitchFamily="34" charset="-122"/>
            </a:endParaRPr>
          </a:p>
          <a:p>
            <a:pPr lvl="0" indent="0" fontAlgn="base"/>
            <a:r>
              <a:rPr lang="zh-CN" sz="2000" strike="noStrike" noProof="1" dirty="0">
                <a:solidFill>
                  <a:schemeClr val="accent6"/>
                </a:solidFill>
                <a:latin typeface="微软雅黑" panose="020B0503020204020204" pitchFamily="34" charset="-122"/>
                <a:ea typeface="微软雅黑" panose="020B0503020204020204" pitchFamily="34" charset="-122"/>
                <a:cs typeface="+mn-ea"/>
              </a:rPr>
              <a:t>网页实际制作</a:t>
            </a:r>
            <a:endParaRPr lang="zh-CN" sz="2000" strike="noStrike" noProof="1" dirty="0">
              <a:solidFill>
                <a:schemeClr val="accent6"/>
              </a:solidFill>
              <a:latin typeface="微软雅黑" panose="020B0503020204020204" pitchFamily="34" charset="-122"/>
              <a:ea typeface="微软雅黑" panose="020B0503020204020204" pitchFamily="34" charset="-122"/>
            </a:endParaRPr>
          </a:p>
        </p:txBody>
      </p:sp>
      <p:sp>
        <p:nvSpPr>
          <p:cNvPr id="27663" name="TextBox 14"/>
          <p:cNvSpPr txBox="1"/>
          <p:nvPr/>
        </p:nvSpPr>
        <p:spPr>
          <a:xfrm>
            <a:off x="7888288" y="4048125"/>
            <a:ext cx="3005138" cy="419100"/>
          </a:xfrm>
          <a:prstGeom prst="rect">
            <a:avLst/>
          </a:prstGeom>
          <a:noFill/>
          <a:ln w="9525">
            <a:noFill/>
          </a:ln>
        </p:spPr>
        <p:txBody>
          <a:bodyPr anchor="t">
            <a:spAutoFit/>
          </a:bodyPr>
          <a:p>
            <a:pPr lvl="0" indent="0" fontAlgn="base"/>
            <a:r>
              <a:rPr lang="zh-CN" sz="2000" strike="noStrike" noProof="1" dirty="0">
                <a:solidFill>
                  <a:schemeClr val="accent6"/>
                </a:solidFill>
                <a:latin typeface="微软雅黑" panose="020B0503020204020204" pitchFamily="34" charset="-122"/>
                <a:ea typeface="微软雅黑" panose="020B0503020204020204" pitchFamily="34" charset="-122"/>
                <a:cs typeface="+mn-ea"/>
              </a:rPr>
              <a:t>网站诊断与分析</a:t>
            </a:r>
            <a:endParaRPr lang="zh-CN" sz="2000" strike="noStrike" noProof="1" dirty="0">
              <a:solidFill>
                <a:schemeClr val="accent6"/>
              </a:solidFill>
              <a:latin typeface="微软雅黑" panose="020B0503020204020204" pitchFamily="34" charset="-122"/>
              <a:ea typeface="微软雅黑" panose="020B0503020204020204" pitchFamily="34" charset="-122"/>
            </a:endParaRPr>
          </a:p>
        </p:txBody>
      </p:sp>
      <p:sp>
        <p:nvSpPr>
          <p:cNvPr id="27664" name="TextBox 15"/>
          <p:cNvSpPr txBox="1"/>
          <p:nvPr/>
        </p:nvSpPr>
        <p:spPr>
          <a:xfrm>
            <a:off x="7889875" y="5499100"/>
            <a:ext cx="2759075" cy="723900"/>
          </a:xfrm>
          <a:prstGeom prst="rect">
            <a:avLst/>
          </a:prstGeom>
          <a:noFill/>
          <a:ln w="9525">
            <a:noFill/>
          </a:ln>
        </p:spPr>
        <p:txBody>
          <a:bodyPr wrap="square" anchor="t">
            <a:spAutoFit/>
          </a:bodyPr>
          <a:p>
            <a:pPr lvl="0" indent="0" fontAlgn="base"/>
            <a:r>
              <a:rPr lang="zh-CN" sz="2000" strike="noStrike" noProof="1" dirty="0">
                <a:solidFill>
                  <a:schemeClr val="accent6"/>
                </a:solidFill>
                <a:latin typeface="微软雅黑" panose="020B0503020204020204" pitchFamily="34" charset="-122"/>
                <a:ea typeface="微软雅黑" panose="020B0503020204020204" pitchFamily="34" charset="-122"/>
                <a:cs typeface="+mn-ea"/>
              </a:rPr>
              <a:t>网站</a:t>
            </a:r>
            <a:r>
              <a:rPr lang="en-US" altLang="zh-CN" sz="2000" strike="noStrike" noProof="1" dirty="0">
                <a:solidFill>
                  <a:schemeClr val="accent6"/>
                </a:solidFill>
                <a:latin typeface="微软雅黑" panose="020B0503020204020204" pitchFamily="34" charset="-122"/>
                <a:ea typeface="微软雅黑" panose="020B0503020204020204" pitchFamily="34" charset="-122"/>
                <a:cs typeface="+mn-ea"/>
              </a:rPr>
              <a:t>SEO</a:t>
            </a:r>
            <a:r>
              <a:rPr lang="zh-CN" sz="2000" strike="noStrike" noProof="1" dirty="0">
                <a:solidFill>
                  <a:schemeClr val="accent6"/>
                </a:solidFill>
                <a:latin typeface="微软雅黑" panose="020B0503020204020204" pitchFamily="34" charset="-122"/>
                <a:ea typeface="微软雅黑" panose="020B0503020204020204" pitchFamily="34" charset="-122"/>
                <a:cs typeface="+mn-ea"/>
              </a:rPr>
              <a:t>优化</a:t>
            </a:r>
            <a:endParaRPr lang="zh-CN" sz="2000" strike="noStrike" noProof="1" dirty="0">
              <a:solidFill>
                <a:schemeClr val="accent6"/>
              </a:solidFill>
              <a:latin typeface="微软雅黑" panose="020B0503020204020204" pitchFamily="34" charset="-122"/>
              <a:ea typeface="微软雅黑" panose="020B0503020204020204" pitchFamily="34" charset="-122"/>
            </a:endParaRPr>
          </a:p>
          <a:p>
            <a:pPr lvl="0" indent="0" fontAlgn="base"/>
            <a:r>
              <a:rPr lang="zh-CN" sz="2000" strike="noStrike" noProof="1" dirty="0">
                <a:solidFill>
                  <a:schemeClr val="accent6"/>
                </a:solidFill>
                <a:latin typeface="微软雅黑" panose="020B0503020204020204" pitchFamily="34" charset="-122"/>
                <a:ea typeface="微软雅黑" panose="020B0503020204020204" pitchFamily="34" charset="-122"/>
                <a:cs typeface="+mn-ea"/>
              </a:rPr>
              <a:t>实施网站推广</a:t>
            </a:r>
            <a:endParaRPr lang="zh-CN" sz="2000" strike="noStrike" noProof="1" dirty="0">
              <a:solidFill>
                <a:schemeClr val="accent6"/>
              </a:solidFill>
              <a:latin typeface="微软雅黑" panose="020B0503020204020204" pitchFamily="34" charset="-122"/>
              <a:ea typeface="微软雅黑" panose="020B0503020204020204" pitchFamily="34" charset="-122"/>
            </a:endParaRPr>
          </a:p>
        </p:txBody>
      </p:sp>
      <p:sp>
        <p:nvSpPr>
          <p:cNvPr id="27666" name="TextBox 17"/>
          <p:cNvSpPr txBox="1"/>
          <p:nvPr/>
        </p:nvSpPr>
        <p:spPr>
          <a:xfrm>
            <a:off x="855663" y="3954463"/>
            <a:ext cx="2293937" cy="450850"/>
          </a:xfrm>
          <a:prstGeom prst="rect">
            <a:avLst/>
          </a:prstGeom>
          <a:noFill/>
          <a:ln w="9525">
            <a:noFill/>
          </a:ln>
        </p:spPr>
        <p:txBody>
          <a:bodyPr wrap="square" anchor="t">
            <a:spAutoFit/>
          </a:bodyPr>
          <a:p>
            <a:pPr lvl="0" indent="0"/>
            <a:r>
              <a:rPr lang="zh-CN" altLang="en-US" sz="2200" b="1" dirty="0">
                <a:latin typeface="微软雅黑" panose="020B0503020204020204" pitchFamily="34" charset="-122"/>
                <a:ea typeface="微软雅黑" panose="020B0503020204020204" pitchFamily="34" charset="-122"/>
              </a:rPr>
              <a:t>网站诊断与分析</a:t>
            </a:r>
            <a:endParaRPr lang="zh-CN" altLang="en-US" sz="2200" b="1" dirty="0">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a:off x="4946650" y="3041650"/>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289550" y="3041650"/>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4946650" y="4687888"/>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289550" y="4687888"/>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008688" y="3041650"/>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648325" y="3041650"/>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648325" y="4687888"/>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008688" y="4687888"/>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8318500" y="3063875"/>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9391650" y="4697413"/>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9023350" y="4697413"/>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8662988" y="4697413"/>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318500" y="4697413"/>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8662988" y="3063875"/>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023350" y="3057525"/>
            <a:ext cx="0" cy="803275"/>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9391650" y="3063875"/>
            <a:ext cx="0" cy="801688"/>
          </a:xfrm>
          <a:prstGeom prst="straightConnector1">
            <a:avLst/>
          </a:prstGeom>
          <a:ln w="28575" cmpd="sng">
            <a:solidFill>
              <a:schemeClr val="accent6"/>
            </a:solidFill>
            <a:prstDash val="solid"/>
            <a:headEnd type="triangle"/>
            <a:tailEnd type="arrow"/>
          </a:ln>
        </p:spPr>
        <p:style>
          <a:lnRef idx="1">
            <a:schemeClr val="accent1"/>
          </a:lnRef>
          <a:fillRef idx="0">
            <a:schemeClr val="accent1"/>
          </a:fillRef>
          <a:effectRef idx="0">
            <a:schemeClr val="accent1"/>
          </a:effectRef>
          <a:fontRef idx="minor">
            <a:schemeClr val="tx1"/>
          </a:fontRef>
        </p:style>
      </p:cxnSp>
      <p:sp>
        <p:nvSpPr>
          <p:cNvPr id="36870" name="TextBox 5"/>
          <p:cNvSpPr txBox="1"/>
          <p:nvPr/>
        </p:nvSpPr>
        <p:spPr>
          <a:xfrm>
            <a:off x="1528604" y="911225"/>
            <a:ext cx="1706880" cy="483235"/>
          </a:xfrm>
          <a:prstGeom prst="rect">
            <a:avLst/>
          </a:prstGeom>
          <a:noFill/>
          <a:ln w="9525">
            <a:noFill/>
          </a:ln>
        </p:spPr>
        <p:txBody>
          <a:bodyPr wrap="none" anchor="t">
            <a:spAutoFit/>
          </a:bodyPr>
          <a:p>
            <a:pPr lvl="0" indent="0" algn="dist"/>
            <a:r>
              <a:rPr lang="zh-CN" altLang="en-US" sz="2400" b="1" dirty="0">
                <a:solidFill>
                  <a:srgbClr val="FF0000"/>
                </a:solidFill>
                <a:latin typeface="微软雅黑" panose="020B0503020204020204" pitchFamily="34" charset="-122"/>
                <a:ea typeface="微软雅黑" panose="020B0503020204020204" pitchFamily="34" charset="-122"/>
              </a:rPr>
              <a:t>创新部分：</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454525" y="984250"/>
            <a:ext cx="6656388" cy="1027430"/>
          </a:xfrm>
          <a:prstGeom prst="rect">
            <a:avLst/>
          </a:prstGeom>
          <a:noFill/>
        </p:spPr>
        <p:txBody>
          <a:bodyPr wrap="square" rtlCol="0">
            <a:spAutoFit/>
          </a:bodyPr>
          <a:p>
            <a:pPr fontAlgn="base"/>
            <a:r>
              <a:rPr lang="en-US" altLang="zh-CN" sz="2000" strike="noStrike" noProof="1" dirty="0">
                <a:solidFill>
                  <a:schemeClr val="accent6"/>
                </a:solidFill>
                <a:latin typeface="微软雅黑" panose="020B0503020204020204" pitchFamily="34" charset="-122"/>
                <a:ea typeface="微软雅黑" panose="020B0503020204020204" pitchFamily="34" charset="-122"/>
                <a:sym typeface="+mn-ea"/>
              </a:rPr>
              <a:t>1</a:t>
            </a:r>
            <a:r>
              <a:rPr lang="zh-CN" altLang="en-US" sz="2000" strike="noStrike" noProof="1" dirty="0">
                <a:solidFill>
                  <a:schemeClr val="accent6"/>
                </a:solidFill>
                <a:latin typeface="微软雅黑" panose="020B0503020204020204" pitchFamily="34" charset="-122"/>
                <a:ea typeface="微软雅黑" panose="020B0503020204020204" pitchFamily="34" charset="-122"/>
                <a:sym typeface="+mn-ea"/>
              </a:rPr>
              <a:t>、精炼阐述创新部分</a:t>
            </a:r>
            <a:endParaRPr lang="zh-CN" altLang="en-US" sz="2000" strike="noStrike" noProof="1" dirty="0">
              <a:solidFill>
                <a:schemeClr val="accent6"/>
              </a:solidFill>
              <a:latin typeface="微软雅黑" panose="020B0503020204020204" pitchFamily="34" charset="-122"/>
              <a:ea typeface="微软雅黑" panose="020B0503020204020204" pitchFamily="34" charset="-122"/>
              <a:sym typeface="+mn-ea"/>
            </a:endParaRPr>
          </a:p>
          <a:p>
            <a:pPr fontAlgn="base"/>
            <a:r>
              <a:rPr lang="en-US" altLang="zh-CN" sz="2000" strike="noStrike" noProof="1" dirty="0">
                <a:solidFill>
                  <a:schemeClr val="accent6"/>
                </a:solidFill>
                <a:latin typeface="微软雅黑" panose="020B0503020204020204" pitchFamily="34" charset="-122"/>
                <a:ea typeface="微软雅黑" panose="020B0503020204020204" pitchFamily="34" charset="-122"/>
                <a:sym typeface="+mn-ea"/>
              </a:rPr>
              <a:t>2</a:t>
            </a:r>
            <a:r>
              <a:rPr lang="zh-CN" altLang="en-US" sz="2000" strike="noStrike" noProof="1" dirty="0">
                <a:solidFill>
                  <a:schemeClr val="accent6"/>
                </a:solidFill>
                <a:latin typeface="微软雅黑" panose="020B0503020204020204" pitchFamily="34" charset="-122"/>
                <a:ea typeface="微软雅黑" panose="020B0503020204020204" pitchFamily="34" charset="-122"/>
                <a:sym typeface="+mn-ea"/>
              </a:rPr>
              <a:t>、再详细阐述（尽量以案例来说，图文图表展示）</a:t>
            </a:r>
            <a:endParaRPr lang="zh-CN" altLang="en-US" sz="2000" strike="noStrike" noProof="1" dirty="0">
              <a:solidFill>
                <a:schemeClr val="accent6"/>
              </a:solidFill>
              <a:latin typeface="微软雅黑" panose="020B0503020204020204" pitchFamily="34" charset="-122"/>
              <a:ea typeface="微软雅黑" panose="020B0503020204020204" pitchFamily="34" charset="-122"/>
              <a:sym typeface="+mn-ea"/>
            </a:endParaRPr>
          </a:p>
          <a:p>
            <a:pPr fontAlgn="base"/>
            <a:r>
              <a:rPr lang="zh-CN" altLang="en-US" sz="2000" strike="noStrike" noProof="1" dirty="0">
                <a:solidFill>
                  <a:srgbClr val="FF0000"/>
                </a:solidFill>
                <a:latin typeface="微软雅黑" panose="020B0503020204020204" pitchFamily="34" charset="-122"/>
                <a:ea typeface="微软雅黑" panose="020B0503020204020204" pitchFamily="34" charset="-122"/>
                <a:sym typeface="+mn-ea"/>
              </a:rPr>
              <a:t>比如：如下</a:t>
            </a:r>
            <a:endParaRPr lang="zh-CN" altLang="en-US" sz="2000" strike="noStrike" noProof="1" dirty="0">
              <a:solidFill>
                <a:srgbClr val="FF0000"/>
              </a:solidFill>
              <a:latin typeface="微软雅黑" panose="020B0503020204020204" pitchFamily="34" charset="-122"/>
              <a:ea typeface="微软雅黑" panose="020B0503020204020204" pitchFamily="34" charset="-122"/>
              <a:sym typeface="+mn-ea"/>
            </a:endParaRPr>
          </a:p>
        </p:txBody>
      </p:sp>
      <p:sp>
        <p:nvSpPr>
          <p:cNvPr id="21" name="Freeform 11"/>
          <p:cNvSpPr/>
          <p:nvPr/>
        </p:nvSpPr>
        <p:spPr>
          <a:xfrm flipH="1">
            <a:off x="3149600" y="2590800"/>
            <a:ext cx="517525" cy="3333750"/>
          </a:xfrm>
          <a:custGeom>
            <a:avLst/>
            <a:gdLst/>
            <a:ahLst/>
            <a:cxnLst>
              <a:cxn ang="0">
                <a:pos x="935038" y="1710749"/>
              </a:cxn>
              <a:cxn ang="0">
                <a:pos x="638228" y="1835816"/>
              </a:cxn>
              <a:cxn ang="0">
                <a:pos x="561023" y="2123174"/>
              </a:cxn>
              <a:cxn ang="0">
                <a:pos x="561023" y="2757447"/>
              </a:cxn>
              <a:cxn ang="0">
                <a:pos x="424627" y="3207095"/>
              </a:cxn>
              <a:cxn ang="0">
                <a:pos x="0" y="3332163"/>
              </a:cxn>
              <a:cxn ang="0">
                <a:pos x="0" y="3228684"/>
              </a:cxn>
              <a:cxn ang="0">
                <a:pos x="323403" y="3118506"/>
              </a:cxn>
              <a:cxn ang="0">
                <a:pos x="408329" y="2816258"/>
              </a:cxn>
              <a:cxn ang="0">
                <a:pos x="408329" y="2093396"/>
              </a:cxn>
              <a:cxn ang="0">
                <a:pos x="518131" y="1783705"/>
              </a:cxn>
              <a:cxn ang="0">
                <a:pos x="782344" y="1680971"/>
              </a:cxn>
              <a:cxn ang="0">
                <a:pos x="782344" y="1651192"/>
              </a:cxn>
              <a:cxn ang="0">
                <a:pos x="527567" y="1562603"/>
              </a:cxn>
              <a:cxn ang="0">
                <a:pos x="408329" y="1238767"/>
              </a:cxn>
              <a:cxn ang="0">
                <a:pos x="408329" y="515905"/>
              </a:cxn>
              <a:cxn ang="0">
                <a:pos x="323403" y="206213"/>
              </a:cxn>
              <a:cxn ang="0">
                <a:pos x="0" y="103479"/>
              </a:cxn>
              <a:cxn ang="0">
                <a:pos x="0" y="0"/>
              </a:cxn>
              <a:cxn ang="0">
                <a:pos x="424627" y="125068"/>
              </a:cxn>
              <a:cxn ang="0">
                <a:pos x="561023" y="575461"/>
              </a:cxn>
              <a:cxn ang="0">
                <a:pos x="561023" y="1208989"/>
              </a:cxn>
              <a:cxn ang="0">
                <a:pos x="645948" y="1504536"/>
              </a:cxn>
              <a:cxn ang="0">
                <a:pos x="935038" y="1622159"/>
              </a:cxn>
              <a:cxn ang="0">
                <a:pos x="935038" y="1710749"/>
              </a:cxn>
            </a:cxnLst>
            <a:pathLst>
              <a:path w="1090" h="4476">
                <a:moveTo>
                  <a:pt x="1090" y="2298"/>
                </a:moveTo>
                <a:cubicBezTo>
                  <a:pt x="919" y="2311"/>
                  <a:pt x="803" y="2367"/>
                  <a:pt x="744" y="2466"/>
                </a:cubicBezTo>
                <a:cubicBezTo>
                  <a:pt x="684" y="2565"/>
                  <a:pt x="654" y="2694"/>
                  <a:pt x="654" y="2852"/>
                </a:cubicBezTo>
                <a:lnTo>
                  <a:pt x="654" y="3704"/>
                </a:lnTo>
                <a:cubicBezTo>
                  <a:pt x="654" y="3994"/>
                  <a:pt x="601" y="4195"/>
                  <a:pt x="495" y="4308"/>
                </a:cubicBezTo>
                <a:cubicBezTo>
                  <a:pt x="390" y="4420"/>
                  <a:pt x="225" y="4476"/>
                  <a:pt x="0" y="4476"/>
                </a:cubicBezTo>
                <a:lnTo>
                  <a:pt x="0" y="4337"/>
                </a:lnTo>
                <a:cubicBezTo>
                  <a:pt x="185" y="4337"/>
                  <a:pt x="311" y="4287"/>
                  <a:pt x="377" y="4189"/>
                </a:cubicBezTo>
                <a:cubicBezTo>
                  <a:pt x="443" y="4090"/>
                  <a:pt x="476" y="3955"/>
                  <a:pt x="476" y="3783"/>
                </a:cubicBezTo>
                <a:lnTo>
                  <a:pt x="476" y="2812"/>
                </a:lnTo>
                <a:cubicBezTo>
                  <a:pt x="476" y="2628"/>
                  <a:pt x="519" y="2489"/>
                  <a:pt x="604" y="2396"/>
                </a:cubicBezTo>
                <a:cubicBezTo>
                  <a:pt x="691" y="2304"/>
                  <a:pt x="793" y="2258"/>
                  <a:pt x="912" y="2258"/>
                </a:cubicBezTo>
                <a:lnTo>
                  <a:pt x="912" y="2218"/>
                </a:lnTo>
                <a:cubicBezTo>
                  <a:pt x="806" y="2218"/>
                  <a:pt x="707" y="2179"/>
                  <a:pt x="615" y="2099"/>
                </a:cubicBezTo>
                <a:cubicBezTo>
                  <a:pt x="522" y="2021"/>
                  <a:pt x="476" y="1875"/>
                  <a:pt x="476" y="1664"/>
                </a:cubicBezTo>
                <a:lnTo>
                  <a:pt x="476" y="693"/>
                </a:lnTo>
                <a:cubicBezTo>
                  <a:pt x="476" y="509"/>
                  <a:pt x="443" y="370"/>
                  <a:pt x="377" y="277"/>
                </a:cubicBezTo>
                <a:cubicBezTo>
                  <a:pt x="311" y="185"/>
                  <a:pt x="185" y="139"/>
                  <a:pt x="0" y="139"/>
                </a:cubicBezTo>
                <a:lnTo>
                  <a:pt x="0" y="0"/>
                </a:lnTo>
                <a:cubicBezTo>
                  <a:pt x="225" y="0"/>
                  <a:pt x="390" y="56"/>
                  <a:pt x="495" y="168"/>
                </a:cubicBezTo>
                <a:cubicBezTo>
                  <a:pt x="601" y="281"/>
                  <a:pt x="654" y="482"/>
                  <a:pt x="654" y="773"/>
                </a:cubicBezTo>
                <a:lnTo>
                  <a:pt x="654" y="1624"/>
                </a:lnTo>
                <a:cubicBezTo>
                  <a:pt x="654" y="1809"/>
                  <a:pt x="687" y="1941"/>
                  <a:pt x="753" y="2021"/>
                </a:cubicBezTo>
                <a:cubicBezTo>
                  <a:pt x="819" y="2099"/>
                  <a:pt x="931" y="2152"/>
                  <a:pt x="1090" y="2179"/>
                </a:cubicBezTo>
                <a:lnTo>
                  <a:pt x="1090" y="2298"/>
                </a:lnTo>
                <a:close/>
              </a:path>
            </a:pathLst>
          </a:custGeom>
          <a:solidFill>
            <a:schemeClr val="bg2"/>
          </a:solidFill>
          <a:ln w="9525">
            <a:noFill/>
          </a:ln>
        </p:spPr>
        <p:txBody>
          <a:bodyPr/>
          <a:p>
            <a:endParaRPr lang="zh-CN" altLang="en-US"/>
          </a:p>
        </p:txBody>
      </p:sp>
      <p:cxnSp>
        <p:nvCxnSpPr>
          <p:cNvPr id="36" name="直接箭头连接符 35"/>
          <p:cNvCxnSpPr/>
          <p:nvPr/>
        </p:nvCxnSpPr>
        <p:spPr>
          <a:xfrm>
            <a:off x="4946650" y="3041650"/>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289550" y="3041650"/>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6008688" y="3041650"/>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648325" y="3041650"/>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6008688" y="4687888"/>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8318500" y="3063875"/>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9391650" y="4697413"/>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023350" y="4697413"/>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8662988" y="4697413"/>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8318500" y="4697413"/>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8662988" y="3063875"/>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9023350" y="3057525"/>
            <a:ext cx="0" cy="803275"/>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9391650" y="3063875"/>
            <a:ext cx="0" cy="801688"/>
          </a:xfrm>
          <a:prstGeom prst="straightConnector1">
            <a:avLst/>
          </a:prstGeom>
          <a:ln w="28575" cmpd="sng">
            <a:solidFill>
              <a:schemeClr val="accent6"/>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ppt_x</p:attrName>
                                        </p:attrNameLst>
                                      </p:cBhvr>
                                      <p:tavLst>
                                        <p:tav tm="0">
                                          <p:val>
                                            <p:strVal val="0-#ppt_w/2"/>
                                          </p:val>
                                        </p:tav>
                                        <p:tav tm="100000">
                                          <p:val>
                                            <p:strVal val="#ppt_x"/>
                                          </p:val>
                                        </p:tav>
                                      </p:tavLst>
                                    </p:anim>
                                    <p:anim calcmode="lin" valueType="num">
                                      <p:cBhvr>
                                        <p:cTn id="8" dur="500" fill="hold"/>
                                        <p:tgtEl>
                                          <p:spTgt spid="276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650"/>
                                        </p:tgtEl>
                                        <p:attrNameLst>
                                          <p:attrName>style.visibility</p:attrName>
                                        </p:attrNameLst>
                                      </p:cBhvr>
                                      <p:to>
                                        <p:strVal val="visible"/>
                                      </p:to>
                                    </p:set>
                                    <p:anim calcmode="lin" valueType="num">
                                      <p:cBhvr>
                                        <p:cTn id="12"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7650"/>
                                        </p:tgtEl>
                                        <p:attrNameLst>
                                          <p:attrName>ppt_y</p:attrName>
                                        </p:attrNameLst>
                                      </p:cBhvr>
                                      <p:tavLst>
                                        <p:tav tm="0">
                                          <p:val>
                                            <p:strVal val="#ppt_y"/>
                                          </p:val>
                                        </p:tav>
                                        <p:tav tm="100000">
                                          <p:val>
                                            <p:strVal val="#ppt_y"/>
                                          </p:val>
                                        </p:tav>
                                      </p:tavLst>
                                    </p:anim>
                                    <p:anim calcmode="lin" valueType="num">
                                      <p:cBhvr>
                                        <p:cTn id="14"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7650"/>
                                        </p:tgtEl>
                                      </p:cBhvr>
                                    </p:animEffect>
                                  </p:childTnLst>
                                </p:cTn>
                              </p:par>
                            </p:childTnLst>
                          </p:cTn>
                        </p:par>
                        <p:par>
                          <p:cTn id="17" fill="hold">
                            <p:stCondLst>
                              <p:cond delay="63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6870"/>
                                        </p:tgtEl>
                                        <p:attrNameLst>
                                          <p:attrName>style.visibility</p:attrName>
                                        </p:attrNameLst>
                                      </p:cBhvr>
                                      <p:to>
                                        <p:strVal val="visible"/>
                                      </p:to>
                                    </p:set>
                                    <p:anim calcmode="lin" valueType="num">
                                      <p:cBhvr>
                                        <p:cTn id="20" dur="3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1" dur="300" fill="hold"/>
                                        <p:tgtEl>
                                          <p:spTgt spid="36870"/>
                                        </p:tgtEl>
                                        <p:attrNameLst>
                                          <p:attrName>ppt_y</p:attrName>
                                        </p:attrNameLst>
                                      </p:cBhvr>
                                      <p:tavLst>
                                        <p:tav tm="0">
                                          <p:val>
                                            <p:strVal val="#ppt_y"/>
                                          </p:val>
                                        </p:tav>
                                        <p:tav tm="100000">
                                          <p:val>
                                            <p:strVal val="#ppt_y"/>
                                          </p:val>
                                        </p:tav>
                                      </p:tavLst>
                                    </p:anim>
                                    <p:anim calcmode="lin" valueType="num">
                                      <p:cBhvr>
                                        <p:cTn id="22" dur="3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23" dur="3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300" tmFilter="0,0; .5, 1; 1, 1"/>
                                        <p:tgtEl>
                                          <p:spTgt spid="36870"/>
                                        </p:tgtEl>
                                      </p:cBhvr>
                                    </p:animEffect>
                                  </p:childTnLst>
                                </p:cTn>
                              </p:par>
                            </p:childTnLst>
                          </p:cTn>
                        </p:par>
                        <p:par>
                          <p:cTn id="25" fill="hold">
                            <p:stCondLst>
                              <p:cond delay="1059"/>
                            </p:stCondLst>
                            <p:childTnLst>
                              <p:par>
                                <p:cTn id="26" presetID="1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p:tgtEl>
                                          <p:spTgt spid="20"/>
                                        </p:tgtEl>
                                        <p:attrNameLst>
                                          <p:attrName>ppt_x</p:attrName>
                                        </p:attrNameLst>
                                      </p:cBhvr>
                                      <p:tavLst>
                                        <p:tav tm="0">
                                          <p:val>
                                            <p:strVal val="#ppt_x-#ppt_w*1.125000"/>
                                          </p:val>
                                        </p:tav>
                                        <p:tav tm="100000">
                                          <p:val>
                                            <p:strVal val="#ppt_x"/>
                                          </p:val>
                                        </p:tav>
                                      </p:tavLst>
                                    </p:anim>
                                    <p:animEffect transition="in" filter="wipe(right)">
                                      <p:cBhvr>
                                        <p:cTn id="29" dur="500"/>
                                        <p:tgtEl>
                                          <p:spTgt spid="20"/>
                                        </p:tgtEl>
                                      </p:cBhvr>
                                    </p:animEffect>
                                  </p:childTnLst>
                                </p:cTn>
                              </p:par>
                            </p:childTnLst>
                          </p:cTn>
                        </p:par>
                        <p:par>
                          <p:cTn id="30" fill="hold">
                            <p:stCondLst>
                              <p:cond delay="1559"/>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7666"/>
                                        </p:tgtEl>
                                        <p:attrNameLst>
                                          <p:attrName>style.visibility</p:attrName>
                                        </p:attrNameLst>
                                      </p:cBhvr>
                                      <p:to>
                                        <p:strVal val="visible"/>
                                      </p:to>
                                    </p:set>
                                    <p:anim calcmode="lin" valueType="num">
                                      <p:cBhvr>
                                        <p:cTn id="33" dur="500" fill="hold"/>
                                        <p:tgtEl>
                                          <p:spTgt spid="2766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7666"/>
                                        </p:tgtEl>
                                        <p:attrNameLst>
                                          <p:attrName>ppt_y</p:attrName>
                                        </p:attrNameLst>
                                      </p:cBhvr>
                                      <p:tavLst>
                                        <p:tav tm="0">
                                          <p:val>
                                            <p:strVal val="#ppt_y"/>
                                          </p:val>
                                        </p:tav>
                                        <p:tav tm="100000">
                                          <p:val>
                                            <p:strVal val="#ppt_y"/>
                                          </p:val>
                                        </p:tav>
                                      </p:tavLst>
                                    </p:anim>
                                    <p:anim calcmode="lin" valueType="num">
                                      <p:cBhvr>
                                        <p:cTn id="35" dur="500" fill="hold"/>
                                        <p:tgtEl>
                                          <p:spTgt spid="2766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766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7666"/>
                                        </p:tgtEl>
                                      </p:cBhvr>
                                    </p:animEffect>
                                  </p:childTnLst>
                                </p:cTn>
                              </p:par>
                            </p:childTnLst>
                          </p:cTn>
                        </p:par>
                        <p:par>
                          <p:cTn id="38" fill="hold">
                            <p:stCondLst>
                              <p:cond delay="2360"/>
                            </p:stCondLst>
                            <p:childTnLst>
                              <p:par>
                                <p:cTn id="39" presetID="16" presetClass="entr" presetSubtype="42"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outHorizontal)">
                                      <p:cBhvr>
                                        <p:cTn id="41" dur="500"/>
                                        <p:tgtEl>
                                          <p:spTgt spid="21"/>
                                        </p:tgtEl>
                                      </p:cBhvr>
                                    </p:animEffect>
                                  </p:childTnLst>
                                </p:cTn>
                              </p:par>
                            </p:childTnLst>
                          </p:cTn>
                        </p:par>
                        <p:par>
                          <p:cTn id="42" fill="hold">
                            <p:stCondLst>
                              <p:cond delay="2860"/>
                            </p:stCondLst>
                            <p:childTnLst>
                              <p:par>
                                <p:cTn id="43" presetID="31" presetClass="entr" presetSubtype="0" fill="hold" grpId="0" nodeType="afterEffect">
                                  <p:stCondLst>
                                    <p:cond delay="0"/>
                                  </p:stCondLst>
                                  <p:childTnLst>
                                    <p:set>
                                      <p:cBhvr>
                                        <p:cTn id="44" dur="1" fill="hold">
                                          <p:stCondLst>
                                            <p:cond delay="0"/>
                                          </p:stCondLst>
                                        </p:cTn>
                                        <p:tgtEl>
                                          <p:spTgt spid="27659"/>
                                        </p:tgtEl>
                                        <p:attrNameLst>
                                          <p:attrName>style.visibility</p:attrName>
                                        </p:attrNameLst>
                                      </p:cBhvr>
                                      <p:to>
                                        <p:strVal val="visible"/>
                                      </p:to>
                                    </p:set>
                                    <p:anim calcmode="lin" valueType="num">
                                      <p:cBhvr>
                                        <p:cTn id="45" dur="500" fill="hold"/>
                                        <p:tgtEl>
                                          <p:spTgt spid="27659"/>
                                        </p:tgtEl>
                                        <p:attrNameLst>
                                          <p:attrName>ppt_w</p:attrName>
                                        </p:attrNameLst>
                                      </p:cBhvr>
                                      <p:tavLst>
                                        <p:tav tm="0">
                                          <p:val>
                                            <p:fltVal val="0.000000"/>
                                          </p:val>
                                        </p:tav>
                                        <p:tav tm="100000">
                                          <p:val>
                                            <p:strVal val="#ppt_w"/>
                                          </p:val>
                                        </p:tav>
                                      </p:tavLst>
                                    </p:anim>
                                    <p:anim calcmode="lin" valueType="num">
                                      <p:cBhvr>
                                        <p:cTn id="46" dur="500" fill="hold"/>
                                        <p:tgtEl>
                                          <p:spTgt spid="27659"/>
                                        </p:tgtEl>
                                        <p:attrNameLst>
                                          <p:attrName>ppt_h</p:attrName>
                                        </p:attrNameLst>
                                      </p:cBhvr>
                                      <p:tavLst>
                                        <p:tav tm="0">
                                          <p:val>
                                            <p:fltVal val="0.000000"/>
                                          </p:val>
                                        </p:tav>
                                        <p:tav tm="100000">
                                          <p:val>
                                            <p:strVal val="#ppt_h"/>
                                          </p:val>
                                        </p:tav>
                                      </p:tavLst>
                                    </p:anim>
                                    <p:anim calcmode="lin" valueType="num">
                                      <p:cBhvr>
                                        <p:cTn id="47" dur="500" fill="hold"/>
                                        <p:tgtEl>
                                          <p:spTgt spid="27659"/>
                                        </p:tgtEl>
                                        <p:attrNameLst>
                                          <p:attrName>style.rotation</p:attrName>
                                        </p:attrNameLst>
                                      </p:cBhvr>
                                      <p:tavLst>
                                        <p:tav tm="0">
                                          <p:val>
                                            <p:fltVal val="90.000000"/>
                                          </p:val>
                                        </p:tav>
                                        <p:tav tm="100000">
                                          <p:val>
                                            <p:fltVal val="0.000000"/>
                                          </p:val>
                                        </p:tav>
                                      </p:tavLst>
                                    </p:anim>
                                    <p:animEffect transition="in" filter="fade">
                                      <p:cBhvr>
                                        <p:cTn id="48" dur="500"/>
                                        <p:tgtEl>
                                          <p:spTgt spid="27659"/>
                                        </p:tgtEl>
                                      </p:cBhvr>
                                    </p:animEffect>
                                  </p:childTnLst>
                                </p:cTn>
                              </p:par>
                            </p:childTnLst>
                          </p:cTn>
                        </p:par>
                        <p:par>
                          <p:cTn id="49" fill="hold">
                            <p:stCondLst>
                              <p:cond delay="3360"/>
                            </p:stCondLst>
                            <p:childTnLst>
                              <p:par>
                                <p:cTn id="50" presetID="2" presetClass="entr" presetSubtype="8" fill="hold" nodeType="afterEffect">
                                  <p:stCondLst>
                                    <p:cond delay="0"/>
                                  </p:stCondLst>
                                  <p:childTnLst>
                                    <p:set>
                                      <p:cBhvr>
                                        <p:cTn id="51" dur="1" fill="hold">
                                          <p:stCondLst>
                                            <p:cond delay="0"/>
                                          </p:stCondLst>
                                        </p:cTn>
                                        <p:tgtEl>
                                          <p:spTgt spid="27652"/>
                                        </p:tgtEl>
                                        <p:attrNameLst>
                                          <p:attrName>style.visibility</p:attrName>
                                        </p:attrNameLst>
                                      </p:cBhvr>
                                      <p:to>
                                        <p:strVal val="visible"/>
                                      </p:to>
                                    </p:set>
                                    <p:anim calcmode="lin" valueType="num">
                                      <p:cBhvr>
                                        <p:cTn id="52" dur="500" fill="hold"/>
                                        <p:tgtEl>
                                          <p:spTgt spid="27652"/>
                                        </p:tgtEl>
                                        <p:attrNameLst>
                                          <p:attrName>ppt_x</p:attrName>
                                        </p:attrNameLst>
                                      </p:cBhvr>
                                      <p:tavLst>
                                        <p:tav tm="0">
                                          <p:val>
                                            <p:strVal val="0-#ppt_w/2"/>
                                          </p:val>
                                        </p:tav>
                                        <p:tav tm="100000">
                                          <p:val>
                                            <p:strVal val="#ppt_x"/>
                                          </p:val>
                                        </p:tav>
                                      </p:tavLst>
                                    </p:anim>
                                    <p:anim calcmode="lin" valueType="num">
                                      <p:cBhvr>
                                        <p:cTn id="53" dur="500" fill="hold"/>
                                        <p:tgtEl>
                                          <p:spTgt spid="27652"/>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200"/>
                                  </p:stCondLst>
                                  <p:childTnLst>
                                    <p:set>
                                      <p:cBhvr>
                                        <p:cTn id="55" dur="1" fill="hold">
                                          <p:stCondLst>
                                            <p:cond delay="0"/>
                                          </p:stCondLst>
                                        </p:cTn>
                                        <p:tgtEl>
                                          <p:spTgt spid="27654"/>
                                        </p:tgtEl>
                                        <p:attrNameLst>
                                          <p:attrName>style.visibility</p:attrName>
                                        </p:attrNameLst>
                                      </p:cBhvr>
                                      <p:to>
                                        <p:strVal val="visible"/>
                                      </p:to>
                                    </p:set>
                                    <p:anim calcmode="lin" valueType="num">
                                      <p:cBhvr>
                                        <p:cTn id="56" dur="500" fill="hold"/>
                                        <p:tgtEl>
                                          <p:spTgt spid="27654"/>
                                        </p:tgtEl>
                                        <p:attrNameLst>
                                          <p:attrName>ppt_x</p:attrName>
                                        </p:attrNameLst>
                                      </p:cBhvr>
                                      <p:tavLst>
                                        <p:tav tm="0">
                                          <p:val>
                                            <p:strVal val="0-#ppt_w/2"/>
                                          </p:val>
                                        </p:tav>
                                        <p:tav tm="100000">
                                          <p:val>
                                            <p:strVal val="#ppt_x"/>
                                          </p:val>
                                        </p:tav>
                                      </p:tavLst>
                                    </p:anim>
                                    <p:anim calcmode="lin" valueType="num">
                                      <p:cBhvr>
                                        <p:cTn id="57" dur="500" fill="hold"/>
                                        <p:tgtEl>
                                          <p:spTgt spid="27654"/>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400"/>
                                  </p:stCondLst>
                                  <p:childTnLst>
                                    <p:set>
                                      <p:cBhvr>
                                        <p:cTn id="59" dur="1" fill="hold">
                                          <p:stCondLst>
                                            <p:cond delay="0"/>
                                          </p:stCondLst>
                                        </p:cTn>
                                        <p:tgtEl>
                                          <p:spTgt spid="27656"/>
                                        </p:tgtEl>
                                        <p:attrNameLst>
                                          <p:attrName>style.visibility</p:attrName>
                                        </p:attrNameLst>
                                      </p:cBhvr>
                                      <p:to>
                                        <p:strVal val="visible"/>
                                      </p:to>
                                    </p:set>
                                    <p:anim calcmode="lin" valueType="num">
                                      <p:cBhvr>
                                        <p:cTn id="60" dur="500" fill="hold"/>
                                        <p:tgtEl>
                                          <p:spTgt spid="27656"/>
                                        </p:tgtEl>
                                        <p:attrNameLst>
                                          <p:attrName>ppt_x</p:attrName>
                                        </p:attrNameLst>
                                      </p:cBhvr>
                                      <p:tavLst>
                                        <p:tav tm="0">
                                          <p:val>
                                            <p:strVal val="0-#ppt_w/2"/>
                                          </p:val>
                                        </p:tav>
                                        <p:tav tm="100000">
                                          <p:val>
                                            <p:strVal val="#ppt_x"/>
                                          </p:val>
                                        </p:tav>
                                      </p:tavLst>
                                    </p:anim>
                                    <p:anim calcmode="lin" valueType="num">
                                      <p:cBhvr>
                                        <p:cTn id="61" dur="500" fill="hold"/>
                                        <p:tgtEl>
                                          <p:spTgt spid="27656"/>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27653"/>
                                        </p:tgtEl>
                                        <p:attrNameLst>
                                          <p:attrName>style.visibility</p:attrName>
                                        </p:attrNameLst>
                                      </p:cBhvr>
                                      <p:to>
                                        <p:strVal val="visible"/>
                                      </p:to>
                                    </p:set>
                                    <p:anim calcmode="lin" valueType="num">
                                      <p:cBhvr>
                                        <p:cTn id="64" dur="500" fill="hold"/>
                                        <p:tgtEl>
                                          <p:spTgt spid="27653"/>
                                        </p:tgtEl>
                                        <p:attrNameLst>
                                          <p:attrName>ppt_x</p:attrName>
                                        </p:attrNameLst>
                                      </p:cBhvr>
                                      <p:tavLst>
                                        <p:tav tm="0">
                                          <p:val>
                                            <p:strVal val="1+#ppt_w/2"/>
                                          </p:val>
                                        </p:tav>
                                        <p:tav tm="100000">
                                          <p:val>
                                            <p:strVal val="#ppt_x"/>
                                          </p:val>
                                        </p:tav>
                                      </p:tavLst>
                                    </p:anim>
                                    <p:anim calcmode="lin" valueType="num">
                                      <p:cBhvr>
                                        <p:cTn id="65" dur="500" fill="hold"/>
                                        <p:tgtEl>
                                          <p:spTgt spid="27653"/>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200"/>
                                  </p:stCondLst>
                                  <p:childTnLst>
                                    <p:set>
                                      <p:cBhvr>
                                        <p:cTn id="67" dur="1" fill="hold">
                                          <p:stCondLst>
                                            <p:cond delay="0"/>
                                          </p:stCondLst>
                                        </p:cTn>
                                        <p:tgtEl>
                                          <p:spTgt spid="27655"/>
                                        </p:tgtEl>
                                        <p:attrNameLst>
                                          <p:attrName>style.visibility</p:attrName>
                                        </p:attrNameLst>
                                      </p:cBhvr>
                                      <p:to>
                                        <p:strVal val="visible"/>
                                      </p:to>
                                    </p:set>
                                    <p:anim calcmode="lin" valueType="num">
                                      <p:cBhvr>
                                        <p:cTn id="68" dur="500" fill="hold"/>
                                        <p:tgtEl>
                                          <p:spTgt spid="27655"/>
                                        </p:tgtEl>
                                        <p:attrNameLst>
                                          <p:attrName>ppt_x</p:attrName>
                                        </p:attrNameLst>
                                      </p:cBhvr>
                                      <p:tavLst>
                                        <p:tav tm="0">
                                          <p:val>
                                            <p:strVal val="1+#ppt_w/2"/>
                                          </p:val>
                                        </p:tav>
                                        <p:tav tm="100000">
                                          <p:val>
                                            <p:strVal val="#ppt_x"/>
                                          </p:val>
                                        </p:tav>
                                      </p:tavLst>
                                    </p:anim>
                                    <p:anim calcmode="lin" valueType="num">
                                      <p:cBhvr>
                                        <p:cTn id="69" dur="500" fill="hold"/>
                                        <p:tgtEl>
                                          <p:spTgt spid="27655"/>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400"/>
                                  </p:stCondLst>
                                  <p:childTnLst>
                                    <p:set>
                                      <p:cBhvr>
                                        <p:cTn id="71" dur="1" fill="hold">
                                          <p:stCondLst>
                                            <p:cond delay="0"/>
                                          </p:stCondLst>
                                        </p:cTn>
                                        <p:tgtEl>
                                          <p:spTgt spid="27657"/>
                                        </p:tgtEl>
                                        <p:attrNameLst>
                                          <p:attrName>style.visibility</p:attrName>
                                        </p:attrNameLst>
                                      </p:cBhvr>
                                      <p:to>
                                        <p:strVal val="visible"/>
                                      </p:to>
                                    </p:set>
                                    <p:anim calcmode="lin" valueType="num">
                                      <p:cBhvr>
                                        <p:cTn id="72" dur="500" fill="hold"/>
                                        <p:tgtEl>
                                          <p:spTgt spid="27657"/>
                                        </p:tgtEl>
                                        <p:attrNameLst>
                                          <p:attrName>ppt_x</p:attrName>
                                        </p:attrNameLst>
                                      </p:cBhvr>
                                      <p:tavLst>
                                        <p:tav tm="0">
                                          <p:val>
                                            <p:strVal val="1+#ppt_w/2"/>
                                          </p:val>
                                        </p:tav>
                                        <p:tav tm="100000">
                                          <p:val>
                                            <p:strVal val="#ppt_x"/>
                                          </p:val>
                                        </p:tav>
                                      </p:tavLst>
                                    </p:anim>
                                    <p:anim calcmode="lin" valueType="num">
                                      <p:cBhvr>
                                        <p:cTn id="73" dur="500" fill="hold"/>
                                        <p:tgtEl>
                                          <p:spTgt spid="27657"/>
                                        </p:tgtEl>
                                        <p:attrNameLst>
                                          <p:attrName>ppt_y</p:attrName>
                                        </p:attrNameLst>
                                      </p:cBhvr>
                                      <p:tavLst>
                                        <p:tav tm="0">
                                          <p:val>
                                            <p:strVal val="#ppt_y"/>
                                          </p:val>
                                        </p:tav>
                                        <p:tav tm="100000">
                                          <p:val>
                                            <p:strVal val="#ppt_y"/>
                                          </p:val>
                                        </p:tav>
                                      </p:tavLst>
                                    </p:anim>
                                  </p:childTnLst>
                                </p:cTn>
                              </p:par>
                            </p:childTnLst>
                          </p:cTn>
                        </p:par>
                        <p:par>
                          <p:cTn id="74" fill="hold">
                            <p:stCondLst>
                              <p:cond delay="3860"/>
                            </p:stCondLst>
                            <p:childTnLst>
                              <p:par>
                                <p:cTn id="75" presetID="22" presetClass="entr" presetSubtype="8" fill="hold" grpId="0" nodeType="afterEffect">
                                  <p:stCondLst>
                                    <p:cond delay="0"/>
                                  </p:stCondLst>
                                  <p:childTnLst>
                                    <p:set>
                                      <p:cBhvr>
                                        <p:cTn id="76" dur="1" fill="hold">
                                          <p:stCondLst>
                                            <p:cond delay="0"/>
                                          </p:stCondLst>
                                        </p:cTn>
                                        <p:tgtEl>
                                          <p:spTgt spid="27662"/>
                                        </p:tgtEl>
                                        <p:attrNameLst>
                                          <p:attrName>style.visibility</p:attrName>
                                        </p:attrNameLst>
                                      </p:cBhvr>
                                      <p:to>
                                        <p:strVal val="visible"/>
                                      </p:to>
                                    </p:set>
                                    <p:animEffect transition="in" filter="wipe(left)">
                                      <p:cBhvr>
                                        <p:cTn id="77" dur="500"/>
                                        <p:tgtEl>
                                          <p:spTgt spid="27662"/>
                                        </p:tgtEl>
                                      </p:cBhvr>
                                    </p:animEffect>
                                  </p:childTnLst>
                                </p:cTn>
                              </p:par>
                            </p:childTnLst>
                          </p:cTn>
                        </p:par>
                        <p:par>
                          <p:cTn id="78" fill="hold">
                            <p:stCondLst>
                              <p:cond delay="4360"/>
                            </p:stCondLst>
                            <p:childTnLst>
                              <p:par>
                                <p:cTn id="79" presetID="31" presetClass="entr" presetSubtype="0" fill="hold" grpId="0" nodeType="afterEffect">
                                  <p:stCondLst>
                                    <p:cond delay="0"/>
                                  </p:stCondLst>
                                  <p:childTnLst>
                                    <p:set>
                                      <p:cBhvr>
                                        <p:cTn id="80" dur="1" fill="hold">
                                          <p:stCondLst>
                                            <p:cond delay="0"/>
                                          </p:stCondLst>
                                        </p:cTn>
                                        <p:tgtEl>
                                          <p:spTgt spid="27660"/>
                                        </p:tgtEl>
                                        <p:attrNameLst>
                                          <p:attrName>style.visibility</p:attrName>
                                        </p:attrNameLst>
                                      </p:cBhvr>
                                      <p:to>
                                        <p:strVal val="visible"/>
                                      </p:to>
                                    </p:set>
                                    <p:anim calcmode="lin" valueType="num">
                                      <p:cBhvr>
                                        <p:cTn id="81" dur="500" fill="hold"/>
                                        <p:tgtEl>
                                          <p:spTgt spid="27660"/>
                                        </p:tgtEl>
                                        <p:attrNameLst>
                                          <p:attrName>ppt_w</p:attrName>
                                        </p:attrNameLst>
                                      </p:cBhvr>
                                      <p:tavLst>
                                        <p:tav tm="0">
                                          <p:val>
                                            <p:fltVal val="0.000000"/>
                                          </p:val>
                                        </p:tav>
                                        <p:tav tm="100000">
                                          <p:val>
                                            <p:strVal val="#ppt_w"/>
                                          </p:val>
                                        </p:tav>
                                      </p:tavLst>
                                    </p:anim>
                                    <p:anim calcmode="lin" valueType="num">
                                      <p:cBhvr>
                                        <p:cTn id="82" dur="500" fill="hold"/>
                                        <p:tgtEl>
                                          <p:spTgt spid="27660"/>
                                        </p:tgtEl>
                                        <p:attrNameLst>
                                          <p:attrName>ppt_h</p:attrName>
                                        </p:attrNameLst>
                                      </p:cBhvr>
                                      <p:tavLst>
                                        <p:tav tm="0">
                                          <p:val>
                                            <p:fltVal val="0.000000"/>
                                          </p:val>
                                        </p:tav>
                                        <p:tav tm="100000">
                                          <p:val>
                                            <p:strVal val="#ppt_h"/>
                                          </p:val>
                                        </p:tav>
                                      </p:tavLst>
                                    </p:anim>
                                    <p:anim calcmode="lin" valueType="num">
                                      <p:cBhvr>
                                        <p:cTn id="83" dur="500" fill="hold"/>
                                        <p:tgtEl>
                                          <p:spTgt spid="27660"/>
                                        </p:tgtEl>
                                        <p:attrNameLst>
                                          <p:attrName>style.rotation</p:attrName>
                                        </p:attrNameLst>
                                      </p:cBhvr>
                                      <p:tavLst>
                                        <p:tav tm="0">
                                          <p:val>
                                            <p:fltVal val="90.000000"/>
                                          </p:val>
                                        </p:tav>
                                        <p:tav tm="100000">
                                          <p:val>
                                            <p:fltVal val="0.000000"/>
                                          </p:val>
                                        </p:tav>
                                      </p:tavLst>
                                    </p:anim>
                                    <p:animEffect transition="in" filter="fade">
                                      <p:cBhvr>
                                        <p:cTn id="84" dur="500"/>
                                        <p:tgtEl>
                                          <p:spTgt spid="27660"/>
                                        </p:tgtEl>
                                      </p:cBhvr>
                                    </p:animEffect>
                                  </p:childTnLst>
                                </p:cTn>
                              </p:par>
                            </p:childTnLst>
                          </p:cTn>
                        </p:par>
                        <p:par>
                          <p:cTn id="85" fill="hold">
                            <p:stCondLst>
                              <p:cond delay="4860"/>
                            </p:stCondLst>
                            <p:childTnLst>
                              <p:par>
                                <p:cTn id="86" presetID="22" presetClass="entr" presetSubtype="8" fill="hold" grpId="0" nodeType="afterEffect">
                                  <p:stCondLst>
                                    <p:cond delay="0"/>
                                  </p:stCondLst>
                                  <p:childTnLst>
                                    <p:set>
                                      <p:cBhvr>
                                        <p:cTn id="87" dur="1" fill="hold">
                                          <p:stCondLst>
                                            <p:cond delay="0"/>
                                          </p:stCondLst>
                                        </p:cTn>
                                        <p:tgtEl>
                                          <p:spTgt spid="27663"/>
                                        </p:tgtEl>
                                        <p:attrNameLst>
                                          <p:attrName>style.visibility</p:attrName>
                                        </p:attrNameLst>
                                      </p:cBhvr>
                                      <p:to>
                                        <p:strVal val="visible"/>
                                      </p:to>
                                    </p:set>
                                    <p:animEffect transition="in" filter="wipe(left)">
                                      <p:cBhvr>
                                        <p:cTn id="88" dur="500"/>
                                        <p:tgtEl>
                                          <p:spTgt spid="27663"/>
                                        </p:tgtEl>
                                      </p:cBhvr>
                                    </p:animEffect>
                                  </p:childTnLst>
                                </p:cTn>
                              </p:par>
                            </p:childTnLst>
                          </p:cTn>
                        </p:par>
                        <p:par>
                          <p:cTn id="89" fill="hold">
                            <p:stCondLst>
                              <p:cond delay="5360"/>
                            </p:stCondLst>
                            <p:childTnLst>
                              <p:par>
                                <p:cTn id="90" presetID="31" presetClass="entr" presetSubtype="0" fill="hold" grpId="0" nodeType="afterEffect">
                                  <p:stCondLst>
                                    <p:cond delay="0"/>
                                  </p:stCondLst>
                                  <p:childTnLst>
                                    <p:set>
                                      <p:cBhvr>
                                        <p:cTn id="91" dur="1" fill="hold">
                                          <p:stCondLst>
                                            <p:cond delay="0"/>
                                          </p:stCondLst>
                                        </p:cTn>
                                        <p:tgtEl>
                                          <p:spTgt spid="27661"/>
                                        </p:tgtEl>
                                        <p:attrNameLst>
                                          <p:attrName>style.visibility</p:attrName>
                                        </p:attrNameLst>
                                      </p:cBhvr>
                                      <p:to>
                                        <p:strVal val="visible"/>
                                      </p:to>
                                    </p:set>
                                    <p:anim calcmode="lin" valueType="num">
                                      <p:cBhvr>
                                        <p:cTn id="92" dur="500" fill="hold"/>
                                        <p:tgtEl>
                                          <p:spTgt spid="27661"/>
                                        </p:tgtEl>
                                        <p:attrNameLst>
                                          <p:attrName>ppt_w</p:attrName>
                                        </p:attrNameLst>
                                      </p:cBhvr>
                                      <p:tavLst>
                                        <p:tav tm="0">
                                          <p:val>
                                            <p:fltVal val="0.000000"/>
                                          </p:val>
                                        </p:tav>
                                        <p:tav tm="100000">
                                          <p:val>
                                            <p:strVal val="#ppt_w"/>
                                          </p:val>
                                        </p:tav>
                                      </p:tavLst>
                                    </p:anim>
                                    <p:anim calcmode="lin" valueType="num">
                                      <p:cBhvr>
                                        <p:cTn id="93" dur="500" fill="hold"/>
                                        <p:tgtEl>
                                          <p:spTgt spid="27661"/>
                                        </p:tgtEl>
                                        <p:attrNameLst>
                                          <p:attrName>ppt_h</p:attrName>
                                        </p:attrNameLst>
                                      </p:cBhvr>
                                      <p:tavLst>
                                        <p:tav tm="0">
                                          <p:val>
                                            <p:fltVal val="0.000000"/>
                                          </p:val>
                                        </p:tav>
                                        <p:tav tm="100000">
                                          <p:val>
                                            <p:strVal val="#ppt_h"/>
                                          </p:val>
                                        </p:tav>
                                      </p:tavLst>
                                    </p:anim>
                                    <p:anim calcmode="lin" valueType="num">
                                      <p:cBhvr>
                                        <p:cTn id="94" dur="500" fill="hold"/>
                                        <p:tgtEl>
                                          <p:spTgt spid="27661"/>
                                        </p:tgtEl>
                                        <p:attrNameLst>
                                          <p:attrName>style.rotation</p:attrName>
                                        </p:attrNameLst>
                                      </p:cBhvr>
                                      <p:tavLst>
                                        <p:tav tm="0">
                                          <p:val>
                                            <p:fltVal val="90.000000"/>
                                          </p:val>
                                        </p:tav>
                                        <p:tav tm="100000">
                                          <p:val>
                                            <p:fltVal val="0.000000"/>
                                          </p:val>
                                        </p:tav>
                                      </p:tavLst>
                                    </p:anim>
                                    <p:animEffect transition="in" filter="fade">
                                      <p:cBhvr>
                                        <p:cTn id="95" dur="500"/>
                                        <p:tgtEl>
                                          <p:spTgt spid="27661"/>
                                        </p:tgtEl>
                                      </p:cBhvr>
                                    </p:animEffect>
                                  </p:childTnLst>
                                </p:cTn>
                              </p:par>
                            </p:childTnLst>
                          </p:cTn>
                        </p:par>
                        <p:par>
                          <p:cTn id="96" fill="hold">
                            <p:stCondLst>
                              <p:cond delay="5860"/>
                            </p:stCondLst>
                            <p:childTnLst>
                              <p:par>
                                <p:cTn id="97" presetID="22" presetClass="entr" presetSubtype="8" fill="hold" grpId="0" nodeType="afterEffect">
                                  <p:stCondLst>
                                    <p:cond delay="0"/>
                                  </p:stCondLst>
                                  <p:childTnLst>
                                    <p:set>
                                      <p:cBhvr>
                                        <p:cTn id="98" dur="1" fill="hold">
                                          <p:stCondLst>
                                            <p:cond delay="0"/>
                                          </p:stCondLst>
                                        </p:cTn>
                                        <p:tgtEl>
                                          <p:spTgt spid="27664"/>
                                        </p:tgtEl>
                                        <p:attrNameLst>
                                          <p:attrName>style.visibility</p:attrName>
                                        </p:attrNameLst>
                                      </p:cBhvr>
                                      <p:to>
                                        <p:strVal val="visible"/>
                                      </p:to>
                                    </p:set>
                                    <p:animEffect transition="in" filter="wipe(left)">
                                      <p:cBhvr>
                                        <p:cTn id="99" dur="500"/>
                                        <p:tgtEl>
                                          <p:spTgt spid="27664"/>
                                        </p:tgtEl>
                                      </p:cBhvr>
                                    </p:animEffect>
                                  </p:childTnLst>
                                </p:cTn>
                              </p:par>
                            </p:childTnLst>
                          </p:cTn>
                        </p:par>
                        <p:par>
                          <p:cTn id="100" fill="hold">
                            <p:stCondLst>
                              <p:cond delay="6360"/>
                            </p:stCondLst>
                            <p:childTnLst>
                              <p:par>
                                <p:cTn id="101" presetID="17" presetClass="entr" presetSubtype="10"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000000"/>
                                          </p:val>
                                        </p:tav>
                                        <p:tav tm="100000">
                                          <p:val>
                                            <p:strVal val="#ppt_w"/>
                                          </p:val>
                                        </p:tav>
                                      </p:tavLst>
                                    </p:anim>
                                    <p:anim calcmode="lin" valueType="num">
                                      <p:cBhvr>
                                        <p:cTn id="104" dur="500" fill="hold"/>
                                        <p:tgtEl>
                                          <p:spTgt spid="19"/>
                                        </p:tgtEl>
                                        <p:attrNameLst>
                                          <p:attrName>ppt_h</p:attrName>
                                        </p:attrNameLst>
                                      </p:cBhvr>
                                      <p:tavLst>
                                        <p:tav tm="0">
                                          <p:val>
                                            <p:strVal val="#ppt_h"/>
                                          </p:val>
                                        </p:tav>
                                        <p:tav tm="100000">
                                          <p:val>
                                            <p:strVal val="#ppt_h"/>
                                          </p:val>
                                        </p:tav>
                                      </p:tavLst>
                                    </p:anim>
                                  </p:childTnLst>
                                </p:cTn>
                              </p:par>
                              <p:par>
                                <p:cTn id="105" presetID="17" presetClass="entr" presetSubtype="10"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500" fill="hold"/>
                                        <p:tgtEl>
                                          <p:spTgt spid="18"/>
                                        </p:tgtEl>
                                        <p:attrNameLst>
                                          <p:attrName>ppt_w</p:attrName>
                                        </p:attrNameLst>
                                      </p:cBhvr>
                                      <p:tavLst>
                                        <p:tav tm="0">
                                          <p:val>
                                            <p:fltVal val="0.000000"/>
                                          </p:val>
                                        </p:tav>
                                        <p:tav tm="100000">
                                          <p:val>
                                            <p:strVal val="#ppt_w"/>
                                          </p:val>
                                        </p:tav>
                                      </p:tavLst>
                                    </p:anim>
                                    <p:anim calcmode="lin" valueType="num">
                                      <p:cBhvr>
                                        <p:cTn id="108" dur="500" fill="hold"/>
                                        <p:tgtEl>
                                          <p:spTgt spid="18"/>
                                        </p:tgtEl>
                                        <p:attrNameLst>
                                          <p:attrName>ppt_h</p:attrName>
                                        </p:attrNameLst>
                                      </p:cBhvr>
                                      <p:tavLst>
                                        <p:tav tm="0">
                                          <p:val>
                                            <p:strVal val="#ppt_h"/>
                                          </p:val>
                                        </p:tav>
                                        <p:tav tm="100000">
                                          <p:val>
                                            <p:strVal val="#ppt_h"/>
                                          </p:val>
                                        </p:tav>
                                      </p:tavLst>
                                    </p:anim>
                                  </p:childTnLst>
                                </p:cTn>
                              </p:par>
                              <p:par>
                                <p:cTn id="109" presetID="17" presetClass="entr" presetSubtype="1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 fill="hold"/>
                                        <p:tgtEl>
                                          <p:spTgt spid="17"/>
                                        </p:tgtEl>
                                        <p:attrNameLst>
                                          <p:attrName>ppt_w</p:attrName>
                                        </p:attrNameLst>
                                      </p:cBhvr>
                                      <p:tavLst>
                                        <p:tav tm="0">
                                          <p:val>
                                            <p:fltVal val="0.000000"/>
                                          </p:val>
                                        </p:tav>
                                        <p:tav tm="100000">
                                          <p:val>
                                            <p:strVal val="#ppt_w"/>
                                          </p:val>
                                        </p:tav>
                                      </p:tavLst>
                                    </p:anim>
                                    <p:anim calcmode="lin" valueType="num">
                                      <p:cBhvr>
                                        <p:cTn id="112" dur="500" fill="hold"/>
                                        <p:tgtEl>
                                          <p:spTgt spid="17"/>
                                        </p:tgtEl>
                                        <p:attrNameLst>
                                          <p:attrName>ppt_h</p:attrName>
                                        </p:attrNameLst>
                                      </p:cBhvr>
                                      <p:tavLst>
                                        <p:tav tm="0">
                                          <p:val>
                                            <p:strVal val="#ppt_h"/>
                                          </p:val>
                                        </p:tav>
                                        <p:tav tm="100000">
                                          <p:val>
                                            <p:strVal val="#ppt_h"/>
                                          </p:val>
                                        </p:tav>
                                      </p:tavLst>
                                    </p:anim>
                                  </p:childTnLst>
                                </p:cTn>
                              </p:par>
                              <p:par>
                                <p:cTn id="113" presetID="17" presetClass="entr" presetSubtype="1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000000"/>
                                          </p:val>
                                        </p:tav>
                                        <p:tav tm="100000">
                                          <p:val>
                                            <p:strVal val="#ppt_w"/>
                                          </p:val>
                                        </p:tav>
                                      </p:tavLst>
                                    </p:anim>
                                    <p:anim calcmode="lin" valueType="num">
                                      <p:cBhvr>
                                        <p:cTn id="116" dur="500" fill="hold"/>
                                        <p:tgtEl>
                                          <p:spTgt spid="12"/>
                                        </p:tgtEl>
                                        <p:attrNameLst>
                                          <p:attrName>ppt_h</p:attrName>
                                        </p:attrNameLst>
                                      </p:cBhvr>
                                      <p:tavLst>
                                        <p:tav tm="0">
                                          <p:val>
                                            <p:strVal val="#ppt_h"/>
                                          </p:val>
                                        </p:tav>
                                        <p:tav tm="100000">
                                          <p:val>
                                            <p:strVal val="#ppt_h"/>
                                          </p:val>
                                        </p:tav>
                                      </p:tavLst>
                                    </p:anim>
                                  </p:childTnLst>
                                </p:cTn>
                              </p:par>
                              <p:par>
                                <p:cTn id="117" presetID="17" presetClass="entr" presetSubtype="10" fill="hold"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p:cTn id="119" dur="500" fill="hold"/>
                                        <p:tgtEl>
                                          <p:spTgt spid="8"/>
                                        </p:tgtEl>
                                        <p:attrNameLst>
                                          <p:attrName>ppt_w</p:attrName>
                                        </p:attrNameLst>
                                      </p:cBhvr>
                                      <p:tavLst>
                                        <p:tav tm="0">
                                          <p:val>
                                            <p:fltVal val="0.000000"/>
                                          </p:val>
                                        </p:tav>
                                        <p:tav tm="100000">
                                          <p:val>
                                            <p:strVal val="#ppt_w"/>
                                          </p:val>
                                        </p:tav>
                                      </p:tavLst>
                                    </p:anim>
                                    <p:anim calcmode="lin" valueType="num">
                                      <p:cBhvr>
                                        <p:cTn id="120" dur="500" fill="hold"/>
                                        <p:tgtEl>
                                          <p:spTgt spid="8"/>
                                        </p:tgtEl>
                                        <p:attrNameLst>
                                          <p:attrName>ppt_h</p:attrName>
                                        </p:attrNameLst>
                                      </p:cBhvr>
                                      <p:tavLst>
                                        <p:tav tm="0">
                                          <p:val>
                                            <p:strVal val="#ppt_h"/>
                                          </p:val>
                                        </p:tav>
                                        <p:tav tm="100000">
                                          <p:val>
                                            <p:strVal val="#ppt_h"/>
                                          </p:val>
                                        </p:tav>
                                      </p:tavLst>
                                    </p:anim>
                                  </p:childTnLst>
                                </p:cTn>
                              </p:par>
                              <p:par>
                                <p:cTn id="121" presetID="17" presetClass="entr" presetSubtype="10" fill="hold"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p:cTn id="123" dur="500" fill="hold"/>
                                        <p:tgtEl>
                                          <p:spTgt spid="9"/>
                                        </p:tgtEl>
                                        <p:attrNameLst>
                                          <p:attrName>ppt_w</p:attrName>
                                        </p:attrNameLst>
                                      </p:cBhvr>
                                      <p:tavLst>
                                        <p:tav tm="0">
                                          <p:val>
                                            <p:fltVal val="0.000000"/>
                                          </p:val>
                                        </p:tav>
                                        <p:tav tm="100000">
                                          <p:val>
                                            <p:strVal val="#ppt_w"/>
                                          </p:val>
                                        </p:tav>
                                      </p:tavLst>
                                    </p:anim>
                                    <p:anim calcmode="lin" valueType="num">
                                      <p:cBhvr>
                                        <p:cTn id="124" dur="500" fill="hold"/>
                                        <p:tgtEl>
                                          <p:spTgt spid="9"/>
                                        </p:tgtEl>
                                        <p:attrNameLst>
                                          <p:attrName>ppt_h</p:attrName>
                                        </p:attrNameLst>
                                      </p:cBhvr>
                                      <p:tavLst>
                                        <p:tav tm="0">
                                          <p:val>
                                            <p:strVal val="#ppt_h"/>
                                          </p:val>
                                        </p:tav>
                                        <p:tav tm="100000">
                                          <p:val>
                                            <p:strVal val="#ppt_h"/>
                                          </p:val>
                                        </p:tav>
                                      </p:tavLst>
                                    </p:anim>
                                  </p:childTnLst>
                                </p:cTn>
                              </p:par>
                              <p:par>
                                <p:cTn id="125" presetID="17" presetClass="entr" presetSubtype="1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p:cTn id="127" dur="500" fill="hold"/>
                                        <p:tgtEl>
                                          <p:spTgt spid="5"/>
                                        </p:tgtEl>
                                        <p:attrNameLst>
                                          <p:attrName>ppt_w</p:attrName>
                                        </p:attrNameLst>
                                      </p:cBhvr>
                                      <p:tavLst>
                                        <p:tav tm="0">
                                          <p:val>
                                            <p:fltVal val="0.000000"/>
                                          </p:val>
                                        </p:tav>
                                        <p:tav tm="100000">
                                          <p:val>
                                            <p:strVal val="#ppt_w"/>
                                          </p:val>
                                        </p:tav>
                                      </p:tavLst>
                                    </p:anim>
                                    <p:anim calcmode="lin" valueType="num">
                                      <p:cBhvr>
                                        <p:cTn id="128" dur="500" fill="hold"/>
                                        <p:tgtEl>
                                          <p:spTgt spid="5"/>
                                        </p:tgtEl>
                                        <p:attrNameLst>
                                          <p:attrName>ppt_h</p:attrName>
                                        </p:attrNameLst>
                                      </p:cBhvr>
                                      <p:tavLst>
                                        <p:tav tm="0">
                                          <p:val>
                                            <p:strVal val="#ppt_h"/>
                                          </p:val>
                                        </p:tav>
                                        <p:tav tm="100000">
                                          <p:val>
                                            <p:strVal val="#ppt_h"/>
                                          </p:val>
                                        </p:tav>
                                      </p:tavLst>
                                    </p:anim>
                                  </p:childTnLst>
                                </p:cTn>
                              </p:par>
                              <p:par>
                                <p:cTn id="129" presetID="17" presetClass="entr" presetSubtype="10" fill="hold" nodeType="with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p:cTn id="131" dur="500" fill="hold"/>
                                        <p:tgtEl>
                                          <p:spTgt spid="4"/>
                                        </p:tgtEl>
                                        <p:attrNameLst>
                                          <p:attrName>ppt_w</p:attrName>
                                        </p:attrNameLst>
                                      </p:cBhvr>
                                      <p:tavLst>
                                        <p:tav tm="0">
                                          <p:val>
                                            <p:fltVal val="0.000000"/>
                                          </p:val>
                                        </p:tav>
                                        <p:tav tm="100000">
                                          <p:val>
                                            <p:strVal val="#ppt_w"/>
                                          </p:val>
                                        </p:tav>
                                      </p:tavLst>
                                    </p:anim>
                                    <p:anim calcmode="lin" valueType="num">
                                      <p:cBhvr>
                                        <p:cTn id="132" dur="500" fill="hold"/>
                                        <p:tgtEl>
                                          <p:spTgt spid="4"/>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6"/>
                                        </p:tgtEl>
                                        <p:attrNameLst>
                                          <p:attrName>style.visibility</p:attrName>
                                        </p:attrNameLst>
                                      </p:cBhvr>
                                      <p:to>
                                        <p:strVal val="visible"/>
                                      </p:to>
                                    </p:set>
                                    <p:anim calcmode="lin" valueType="num">
                                      <p:cBhvr>
                                        <p:cTn id="135" dur="500" fill="hold"/>
                                        <p:tgtEl>
                                          <p:spTgt spid="6"/>
                                        </p:tgtEl>
                                        <p:attrNameLst>
                                          <p:attrName>ppt_w</p:attrName>
                                        </p:attrNameLst>
                                      </p:cBhvr>
                                      <p:tavLst>
                                        <p:tav tm="0">
                                          <p:val>
                                            <p:fltVal val="0.000000"/>
                                          </p:val>
                                        </p:tav>
                                        <p:tav tm="100000">
                                          <p:val>
                                            <p:strVal val="#ppt_w"/>
                                          </p:val>
                                        </p:tav>
                                      </p:tavLst>
                                    </p:anim>
                                    <p:anim calcmode="lin" valueType="num">
                                      <p:cBhvr>
                                        <p:cTn id="136" dur="500" fill="hold"/>
                                        <p:tgtEl>
                                          <p:spTgt spid="6"/>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anim calcmode="lin" valueType="num">
                                      <p:cBhvr>
                                        <p:cTn id="139" dur="500" fill="hold"/>
                                        <p:tgtEl>
                                          <p:spTgt spid="7"/>
                                        </p:tgtEl>
                                        <p:attrNameLst>
                                          <p:attrName>ppt_w</p:attrName>
                                        </p:attrNameLst>
                                      </p:cBhvr>
                                      <p:tavLst>
                                        <p:tav tm="0">
                                          <p:val>
                                            <p:fltVal val="0.000000"/>
                                          </p:val>
                                        </p:tav>
                                        <p:tav tm="100000">
                                          <p:val>
                                            <p:strVal val="#ppt_w"/>
                                          </p:val>
                                        </p:tav>
                                      </p:tavLst>
                                    </p:anim>
                                    <p:anim calcmode="lin" valueType="num">
                                      <p:cBhvr>
                                        <p:cTn id="140" dur="500" fill="hold"/>
                                        <p:tgtEl>
                                          <p:spTgt spid="7"/>
                                        </p:tgtEl>
                                        <p:attrNameLst>
                                          <p:attrName>ppt_h</p:attrName>
                                        </p:attrNameLst>
                                      </p:cBhvr>
                                      <p:tavLst>
                                        <p:tav tm="0">
                                          <p:val>
                                            <p:strVal val="#ppt_h"/>
                                          </p:val>
                                        </p:tav>
                                        <p:tav tm="100000">
                                          <p:val>
                                            <p:strVal val="#ppt_h"/>
                                          </p:val>
                                        </p:tav>
                                      </p:tavLst>
                                    </p:anim>
                                  </p:childTnLst>
                                </p:cTn>
                              </p:par>
                              <p:par>
                                <p:cTn id="141" presetID="17" presetClass="entr" presetSubtype="10" fill="hold" nodeType="with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000000"/>
                                          </p:val>
                                        </p:tav>
                                        <p:tav tm="100000">
                                          <p:val>
                                            <p:strVal val="#ppt_w"/>
                                          </p:val>
                                        </p:tav>
                                      </p:tavLst>
                                    </p:anim>
                                    <p:anim calcmode="lin" valueType="num">
                                      <p:cBhvr>
                                        <p:cTn id="144" dur="500" fill="hold"/>
                                        <p:tgtEl>
                                          <p:spTgt spid="10"/>
                                        </p:tgtEl>
                                        <p:attrNameLst>
                                          <p:attrName>ppt_h</p:attrName>
                                        </p:attrNameLst>
                                      </p:cBhvr>
                                      <p:tavLst>
                                        <p:tav tm="0">
                                          <p:val>
                                            <p:strVal val="#ppt_h"/>
                                          </p:val>
                                        </p:tav>
                                        <p:tav tm="100000">
                                          <p:val>
                                            <p:strVal val="#ppt_h"/>
                                          </p:val>
                                        </p:tav>
                                      </p:tavLst>
                                    </p:anim>
                                  </p:childTnLst>
                                </p:cTn>
                              </p:par>
                              <p:par>
                                <p:cTn id="145" presetID="17" presetClass="entr" presetSubtype="10" fill="hold" nodeType="withEffect">
                                  <p:stCondLst>
                                    <p:cond delay="0"/>
                                  </p:stCondLst>
                                  <p:childTnLst>
                                    <p:set>
                                      <p:cBhvr>
                                        <p:cTn id="146" dur="1" fill="hold">
                                          <p:stCondLst>
                                            <p:cond delay="0"/>
                                          </p:stCondLst>
                                        </p:cTn>
                                        <p:tgtEl>
                                          <p:spTgt spid="11"/>
                                        </p:tgtEl>
                                        <p:attrNameLst>
                                          <p:attrName>style.visibility</p:attrName>
                                        </p:attrNameLst>
                                      </p:cBhvr>
                                      <p:to>
                                        <p:strVal val="visible"/>
                                      </p:to>
                                    </p:set>
                                    <p:anim calcmode="lin" valueType="num">
                                      <p:cBhvr>
                                        <p:cTn id="147" dur="500" fill="hold"/>
                                        <p:tgtEl>
                                          <p:spTgt spid="11"/>
                                        </p:tgtEl>
                                        <p:attrNameLst>
                                          <p:attrName>ppt_w</p:attrName>
                                        </p:attrNameLst>
                                      </p:cBhvr>
                                      <p:tavLst>
                                        <p:tav tm="0">
                                          <p:val>
                                            <p:fltVal val="0.000000"/>
                                          </p:val>
                                        </p:tav>
                                        <p:tav tm="100000">
                                          <p:val>
                                            <p:strVal val="#ppt_w"/>
                                          </p:val>
                                        </p:tav>
                                      </p:tavLst>
                                    </p:anim>
                                    <p:anim calcmode="lin" valueType="num">
                                      <p:cBhvr>
                                        <p:cTn id="148" dur="500" fill="hold"/>
                                        <p:tgtEl>
                                          <p:spTgt spid="11"/>
                                        </p:tgtEl>
                                        <p:attrNameLst>
                                          <p:attrName>ppt_h</p:attrName>
                                        </p:attrNameLst>
                                      </p:cBhvr>
                                      <p:tavLst>
                                        <p:tav tm="0">
                                          <p:val>
                                            <p:strVal val="#ppt_h"/>
                                          </p:val>
                                        </p:tav>
                                        <p:tav tm="100000">
                                          <p:val>
                                            <p:strVal val="#ppt_h"/>
                                          </p:val>
                                        </p:tav>
                                      </p:tavLst>
                                    </p:anim>
                                  </p:childTnLst>
                                </p:cTn>
                              </p:par>
                              <p:par>
                                <p:cTn id="149" presetID="17" presetClass="entr" presetSubtype="10" fill="hold" nodeType="withEffect">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cBhvr>
                                        <p:cTn id="151" dur="500" fill="hold"/>
                                        <p:tgtEl>
                                          <p:spTgt spid="16"/>
                                        </p:tgtEl>
                                        <p:attrNameLst>
                                          <p:attrName>ppt_w</p:attrName>
                                        </p:attrNameLst>
                                      </p:cBhvr>
                                      <p:tavLst>
                                        <p:tav tm="0">
                                          <p:val>
                                            <p:fltVal val="0.000000"/>
                                          </p:val>
                                        </p:tav>
                                        <p:tav tm="100000">
                                          <p:val>
                                            <p:strVal val="#ppt_w"/>
                                          </p:val>
                                        </p:tav>
                                      </p:tavLst>
                                    </p:anim>
                                    <p:anim calcmode="lin" valueType="num">
                                      <p:cBhvr>
                                        <p:cTn id="152" dur="500" fill="hold"/>
                                        <p:tgtEl>
                                          <p:spTgt spid="16"/>
                                        </p:tgtEl>
                                        <p:attrNameLst>
                                          <p:attrName>ppt_h</p:attrName>
                                        </p:attrNameLst>
                                      </p:cBhvr>
                                      <p:tavLst>
                                        <p:tav tm="0">
                                          <p:val>
                                            <p:strVal val="#ppt_h"/>
                                          </p:val>
                                        </p:tav>
                                        <p:tav tm="100000">
                                          <p:val>
                                            <p:strVal val="#ppt_h"/>
                                          </p:val>
                                        </p:tav>
                                      </p:tavLst>
                                    </p:anim>
                                  </p:childTnLst>
                                </p:cTn>
                              </p:par>
                              <p:par>
                                <p:cTn id="153" presetID="17" presetClass="entr" presetSubtype="10" fill="hold" nodeType="withEffect">
                                  <p:stCondLst>
                                    <p:cond delay="0"/>
                                  </p:stCondLst>
                                  <p:childTnLst>
                                    <p:set>
                                      <p:cBhvr>
                                        <p:cTn id="154" dur="1" fill="hold">
                                          <p:stCondLst>
                                            <p:cond delay="0"/>
                                          </p:stCondLst>
                                        </p:cTn>
                                        <p:tgtEl>
                                          <p:spTgt spid="15"/>
                                        </p:tgtEl>
                                        <p:attrNameLst>
                                          <p:attrName>style.visibility</p:attrName>
                                        </p:attrNameLst>
                                      </p:cBhvr>
                                      <p:to>
                                        <p:strVal val="visible"/>
                                      </p:to>
                                    </p:set>
                                    <p:anim calcmode="lin" valueType="num">
                                      <p:cBhvr>
                                        <p:cTn id="155" dur="500" fill="hold"/>
                                        <p:tgtEl>
                                          <p:spTgt spid="15"/>
                                        </p:tgtEl>
                                        <p:attrNameLst>
                                          <p:attrName>ppt_w</p:attrName>
                                        </p:attrNameLst>
                                      </p:cBhvr>
                                      <p:tavLst>
                                        <p:tav tm="0">
                                          <p:val>
                                            <p:fltVal val="0.000000"/>
                                          </p:val>
                                        </p:tav>
                                        <p:tav tm="100000">
                                          <p:val>
                                            <p:strVal val="#ppt_w"/>
                                          </p:val>
                                        </p:tav>
                                      </p:tavLst>
                                    </p:anim>
                                    <p:anim calcmode="lin" valueType="num">
                                      <p:cBhvr>
                                        <p:cTn id="156" dur="500" fill="hold"/>
                                        <p:tgtEl>
                                          <p:spTgt spid="15"/>
                                        </p:tgtEl>
                                        <p:attrNameLst>
                                          <p:attrName>ppt_h</p:attrName>
                                        </p:attrNameLst>
                                      </p:cBhvr>
                                      <p:tavLst>
                                        <p:tav tm="0">
                                          <p:val>
                                            <p:strVal val="#ppt_h"/>
                                          </p:val>
                                        </p:tav>
                                        <p:tav tm="100000">
                                          <p:val>
                                            <p:strVal val="#ppt_h"/>
                                          </p:val>
                                        </p:tav>
                                      </p:tavLst>
                                    </p:anim>
                                  </p:childTnLst>
                                </p:cTn>
                              </p:par>
                              <p:par>
                                <p:cTn id="157" presetID="17" presetClass="entr" presetSubtype="10" fill="hold" nodeType="withEffect">
                                  <p:stCondLst>
                                    <p:cond delay="0"/>
                                  </p:stCondLst>
                                  <p:childTnLst>
                                    <p:set>
                                      <p:cBhvr>
                                        <p:cTn id="158" dur="1" fill="hold">
                                          <p:stCondLst>
                                            <p:cond delay="0"/>
                                          </p:stCondLst>
                                        </p:cTn>
                                        <p:tgtEl>
                                          <p:spTgt spid="14"/>
                                        </p:tgtEl>
                                        <p:attrNameLst>
                                          <p:attrName>style.visibility</p:attrName>
                                        </p:attrNameLst>
                                      </p:cBhvr>
                                      <p:to>
                                        <p:strVal val="visible"/>
                                      </p:to>
                                    </p:set>
                                    <p:anim calcmode="lin" valueType="num">
                                      <p:cBhvr>
                                        <p:cTn id="159" dur="500" fill="hold"/>
                                        <p:tgtEl>
                                          <p:spTgt spid="14"/>
                                        </p:tgtEl>
                                        <p:attrNameLst>
                                          <p:attrName>ppt_w</p:attrName>
                                        </p:attrNameLst>
                                      </p:cBhvr>
                                      <p:tavLst>
                                        <p:tav tm="0">
                                          <p:val>
                                            <p:fltVal val="0.000000"/>
                                          </p:val>
                                        </p:tav>
                                        <p:tav tm="100000">
                                          <p:val>
                                            <p:strVal val="#ppt_w"/>
                                          </p:val>
                                        </p:tav>
                                      </p:tavLst>
                                    </p:anim>
                                    <p:anim calcmode="lin" valueType="num">
                                      <p:cBhvr>
                                        <p:cTn id="160" dur="500" fill="hold"/>
                                        <p:tgtEl>
                                          <p:spTgt spid="14"/>
                                        </p:tgtEl>
                                        <p:attrNameLst>
                                          <p:attrName>ppt_h</p:attrName>
                                        </p:attrNameLst>
                                      </p:cBhvr>
                                      <p:tavLst>
                                        <p:tav tm="0">
                                          <p:val>
                                            <p:strVal val="#ppt_h"/>
                                          </p:val>
                                        </p:tav>
                                        <p:tav tm="100000">
                                          <p:val>
                                            <p:strVal val="#ppt_h"/>
                                          </p:val>
                                        </p:tav>
                                      </p:tavLst>
                                    </p:anim>
                                  </p:childTnLst>
                                </p:cTn>
                              </p:par>
                              <p:par>
                                <p:cTn id="161" presetID="17" presetClass="entr" presetSubtype="10" fill="hold" nodeType="withEffect">
                                  <p:stCondLst>
                                    <p:cond delay="0"/>
                                  </p:stCondLst>
                                  <p:childTnLst>
                                    <p:set>
                                      <p:cBhvr>
                                        <p:cTn id="162" dur="1" fill="hold">
                                          <p:stCondLst>
                                            <p:cond delay="0"/>
                                          </p:stCondLst>
                                        </p:cTn>
                                        <p:tgtEl>
                                          <p:spTgt spid="13"/>
                                        </p:tgtEl>
                                        <p:attrNameLst>
                                          <p:attrName>style.visibility</p:attrName>
                                        </p:attrNameLst>
                                      </p:cBhvr>
                                      <p:to>
                                        <p:strVal val="visible"/>
                                      </p:to>
                                    </p:set>
                                    <p:anim calcmode="lin" valueType="num">
                                      <p:cBhvr>
                                        <p:cTn id="163" dur="500" fill="hold"/>
                                        <p:tgtEl>
                                          <p:spTgt spid="13"/>
                                        </p:tgtEl>
                                        <p:attrNameLst>
                                          <p:attrName>ppt_w</p:attrName>
                                        </p:attrNameLst>
                                      </p:cBhvr>
                                      <p:tavLst>
                                        <p:tav tm="0">
                                          <p:val>
                                            <p:fltVal val="0.000000"/>
                                          </p:val>
                                        </p:tav>
                                        <p:tav tm="100000">
                                          <p:val>
                                            <p:strVal val="#ppt_w"/>
                                          </p:val>
                                        </p:tav>
                                      </p:tavLst>
                                    </p:anim>
                                    <p:anim calcmode="lin" valueType="num">
                                      <p:cBhvr>
                                        <p:cTn id="164" dur="500" fill="hold"/>
                                        <p:tgtEl>
                                          <p:spTgt spid="13"/>
                                        </p:tgtEl>
                                        <p:attrNameLst>
                                          <p:attrName>ppt_h</p:attrName>
                                        </p:attrNameLst>
                                      </p:cBhvr>
                                      <p:tavLst>
                                        <p:tav tm="0">
                                          <p:val>
                                            <p:strVal val="#ppt_h"/>
                                          </p:val>
                                        </p:tav>
                                        <p:tav tm="100000">
                                          <p:val>
                                            <p:strVal val="#ppt_h"/>
                                          </p:val>
                                        </p:tav>
                                      </p:tavLst>
                                    </p:anim>
                                  </p:childTnLst>
                                </p:cTn>
                              </p:par>
                            </p:childTnLst>
                          </p:cTn>
                        </p:par>
                        <p:par>
                          <p:cTn id="165" fill="hold">
                            <p:stCondLst>
                              <p:cond delay="6860"/>
                            </p:stCondLst>
                            <p:childTnLst>
                              <p:par>
                                <p:cTn id="166" presetID="17" presetClass="entr" presetSubtype="10" fill="hold" nodeType="afterEffect">
                                  <p:stCondLst>
                                    <p:cond delay="0"/>
                                  </p:stCondLst>
                                  <p:childTnLst>
                                    <p:set>
                                      <p:cBhvr>
                                        <p:cTn id="167" dur="1" fill="hold">
                                          <p:stCondLst>
                                            <p:cond delay="0"/>
                                          </p:stCondLst>
                                        </p:cTn>
                                        <p:tgtEl>
                                          <p:spTgt spid="48"/>
                                        </p:tgtEl>
                                        <p:attrNameLst>
                                          <p:attrName>style.visibility</p:attrName>
                                        </p:attrNameLst>
                                      </p:cBhvr>
                                      <p:to>
                                        <p:strVal val="visible"/>
                                      </p:to>
                                    </p:set>
                                    <p:anim calcmode="lin" valueType="num">
                                      <p:cBhvr>
                                        <p:cTn id="168" dur="500" fill="hold"/>
                                        <p:tgtEl>
                                          <p:spTgt spid="48"/>
                                        </p:tgtEl>
                                        <p:attrNameLst>
                                          <p:attrName>ppt_w</p:attrName>
                                        </p:attrNameLst>
                                      </p:cBhvr>
                                      <p:tavLst>
                                        <p:tav tm="0">
                                          <p:val>
                                            <p:fltVal val="0.000000"/>
                                          </p:val>
                                        </p:tav>
                                        <p:tav tm="100000">
                                          <p:val>
                                            <p:strVal val="#ppt_w"/>
                                          </p:val>
                                        </p:tav>
                                      </p:tavLst>
                                    </p:anim>
                                    <p:anim calcmode="lin" valueType="num">
                                      <p:cBhvr>
                                        <p:cTn id="169" dur="500" fill="hold"/>
                                        <p:tgtEl>
                                          <p:spTgt spid="48"/>
                                        </p:tgtEl>
                                        <p:attrNameLst>
                                          <p:attrName>ppt_h</p:attrName>
                                        </p:attrNameLst>
                                      </p:cBhvr>
                                      <p:tavLst>
                                        <p:tav tm="0">
                                          <p:val>
                                            <p:strVal val="#ppt_h"/>
                                          </p:val>
                                        </p:tav>
                                        <p:tav tm="100000">
                                          <p:val>
                                            <p:strVal val="#ppt_h"/>
                                          </p:val>
                                        </p:tav>
                                      </p:tavLst>
                                    </p:anim>
                                  </p:childTnLst>
                                </p:cTn>
                              </p:par>
                              <p:par>
                                <p:cTn id="170" presetID="17" presetClass="entr" presetSubtype="10" fill="hold" nodeType="withEffect">
                                  <p:stCondLst>
                                    <p:cond delay="0"/>
                                  </p:stCondLst>
                                  <p:childTnLst>
                                    <p:set>
                                      <p:cBhvr>
                                        <p:cTn id="171" dur="1" fill="hold">
                                          <p:stCondLst>
                                            <p:cond delay="0"/>
                                          </p:stCondLst>
                                        </p:cTn>
                                        <p:tgtEl>
                                          <p:spTgt spid="47"/>
                                        </p:tgtEl>
                                        <p:attrNameLst>
                                          <p:attrName>style.visibility</p:attrName>
                                        </p:attrNameLst>
                                      </p:cBhvr>
                                      <p:to>
                                        <p:strVal val="visible"/>
                                      </p:to>
                                    </p:set>
                                    <p:anim calcmode="lin" valueType="num">
                                      <p:cBhvr>
                                        <p:cTn id="172" dur="500" fill="hold"/>
                                        <p:tgtEl>
                                          <p:spTgt spid="47"/>
                                        </p:tgtEl>
                                        <p:attrNameLst>
                                          <p:attrName>ppt_w</p:attrName>
                                        </p:attrNameLst>
                                      </p:cBhvr>
                                      <p:tavLst>
                                        <p:tav tm="0">
                                          <p:val>
                                            <p:fltVal val="0.000000"/>
                                          </p:val>
                                        </p:tav>
                                        <p:tav tm="100000">
                                          <p:val>
                                            <p:strVal val="#ppt_w"/>
                                          </p:val>
                                        </p:tav>
                                      </p:tavLst>
                                    </p:anim>
                                    <p:anim calcmode="lin" valueType="num">
                                      <p:cBhvr>
                                        <p:cTn id="173" dur="500" fill="hold"/>
                                        <p:tgtEl>
                                          <p:spTgt spid="47"/>
                                        </p:tgtEl>
                                        <p:attrNameLst>
                                          <p:attrName>ppt_h</p:attrName>
                                        </p:attrNameLst>
                                      </p:cBhvr>
                                      <p:tavLst>
                                        <p:tav tm="0">
                                          <p:val>
                                            <p:strVal val="#ppt_h"/>
                                          </p:val>
                                        </p:tav>
                                        <p:tav tm="100000">
                                          <p:val>
                                            <p:strVal val="#ppt_h"/>
                                          </p:val>
                                        </p:tav>
                                      </p:tavLst>
                                    </p:anim>
                                  </p:childTnLst>
                                </p:cTn>
                              </p:par>
                              <p:par>
                                <p:cTn id="174" presetID="17" presetClass="entr" presetSubtype="10"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500" fill="hold"/>
                                        <p:tgtEl>
                                          <p:spTgt spid="46"/>
                                        </p:tgtEl>
                                        <p:attrNameLst>
                                          <p:attrName>ppt_w</p:attrName>
                                        </p:attrNameLst>
                                      </p:cBhvr>
                                      <p:tavLst>
                                        <p:tav tm="0">
                                          <p:val>
                                            <p:fltVal val="0.000000"/>
                                          </p:val>
                                        </p:tav>
                                        <p:tav tm="100000">
                                          <p:val>
                                            <p:strVal val="#ppt_w"/>
                                          </p:val>
                                        </p:tav>
                                      </p:tavLst>
                                    </p:anim>
                                    <p:anim calcmode="lin" valueType="num">
                                      <p:cBhvr>
                                        <p:cTn id="177" dur="500" fill="hold"/>
                                        <p:tgtEl>
                                          <p:spTgt spid="46"/>
                                        </p:tgtEl>
                                        <p:attrNameLst>
                                          <p:attrName>ppt_h</p:attrName>
                                        </p:attrNameLst>
                                      </p:cBhvr>
                                      <p:tavLst>
                                        <p:tav tm="0">
                                          <p:val>
                                            <p:strVal val="#ppt_h"/>
                                          </p:val>
                                        </p:tav>
                                        <p:tav tm="100000">
                                          <p:val>
                                            <p:strVal val="#ppt_h"/>
                                          </p:val>
                                        </p:tav>
                                      </p:tavLst>
                                    </p:anim>
                                  </p:childTnLst>
                                </p:cTn>
                              </p:par>
                              <p:par>
                                <p:cTn id="178" presetID="17" presetClass="entr" presetSubtype="10" fill="hold" nodeType="withEffect">
                                  <p:stCondLst>
                                    <p:cond delay="0"/>
                                  </p:stCondLst>
                                  <p:childTnLst>
                                    <p:set>
                                      <p:cBhvr>
                                        <p:cTn id="179" dur="1" fill="hold">
                                          <p:stCondLst>
                                            <p:cond delay="0"/>
                                          </p:stCondLst>
                                        </p:cTn>
                                        <p:tgtEl>
                                          <p:spTgt spid="41"/>
                                        </p:tgtEl>
                                        <p:attrNameLst>
                                          <p:attrName>style.visibility</p:attrName>
                                        </p:attrNameLst>
                                      </p:cBhvr>
                                      <p:to>
                                        <p:strVal val="visible"/>
                                      </p:to>
                                    </p:set>
                                    <p:anim calcmode="lin" valueType="num">
                                      <p:cBhvr>
                                        <p:cTn id="180" dur="500" fill="hold"/>
                                        <p:tgtEl>
                                          <p:spTgt spid="41"/>
                                        </p:tgtEl>
                                        <p:attrNameLst>
                                          <p:attrName>ppt_w</p:attrName>
                                        </p:attrNameLst>
                                      </p:cBhvr>
                                      <p:tavLst>
                                        <p:tav tm="0">
                                          <p:val>
                                            <p:fltVal val="0.000000"/>
                                          </p:val>
                                        </p:tav>
                                        <p:tav tm="100000">
                                          <p:val>
                                            <p:strVal val="#ppt_w"/>
                                          </p:val>
                                        </p:tav>
                                      </p:tavLst>
                                    </p:anim>
                                    <p:anim calcmode="lin" valueType="num">
                                      <p:cBhvr>
                                        <p:cTn id="181" dur="500" fill="hold"/>
                                        <p:tgtEl>
                                          <p:spTgt spid="41"/>
                                        </p:tgtEl>
                                        <p:attrNameLst>
                                          <p:attrName>ppt_h</p:attrName>
                                        </p:attrNameLst>
                                      </p:cBhvr>
                                      <p:tavLst>
                                        <p:tav tm="0">
                                          <p:val>
                                            <p:strVal val="#ppt_h"/>
                                          </p:val>
                                        </p:tav>
                                        <p:tav tm="100000">
                                          <p:val>
                                            <p:strVal val="#ppt_h"/>
                                          </p:val>
                                        </p:tav>
                                      </p:tavLst>
                                    </p:anim>
                                  </p:childTnLst>
                                </p:cTn>
                              </p:par>
                              <p:par>
                                <p:cTn id="182" presetID="17" presetClass="entr" presetSubtype="10" fill="hold" nodeType="withEffect">
                                  <p:stCondLst>
                                    <p:cond delay="0"/>
                                  </p:stCondLst>
                                  <p:childTnLst>
                                    <p:set>
                                      <p:cBhvr>
                                        <p:cTn id="183" dur="1" fill="hold">
                                          <p:stCondLst>
                                            <p:cond delay="0"/>
                                          </p:stCondLst>
                                        </p:cTn>
                                        <p:tgtEl>
                                          <p:spTgt spid="38"/>
                                        </p:tgtEl>
                                        <p:attrNameLst>
                                          <p:attrName>style.visibility</p:attrName>
                                        </p:attrNameLst>
                                      </p:cBhvr>
                                      <p:to>
                                        <p:strVal val="visible"/>
                                      </p:to>
                                    </p:set>
                                    <p:anim calcmode="lin" valueType="num">
                                      <p:cBhvr>
                                        <p:cTn id="184" dur="500" fill="hold"/>
                                        <p:tgtEl>
                                          <p:spTgt spid="38"/>
                                        </p:tgtEl>
                                        <p:attrNameLst>
                                          <p:attrName>ppt_w</p:attrName>
                                        </p:attrNameLst>
                                      </p:cBhvr>
                                      <p:tavLst>
                                        <p:tav tm="0">
                                          <p:val>
                                            <p:fltVal val="0.000000"/>
                                          </p:val>
                                        </p:tav>
                                        <p:tav tm="100000">
                                          <p:val>
                                            <p:strVal val="#ppt_w"/>
                                          </p:val>
                                        </p:tav>
                                      </p:tavLst>
                                    </p:anim>
                                    <p:anim calcmode="lin" valueType="num">
                                      <p:cBhvr>
                                        <p:cTn id="185" dur="500" fill="hold"/>
                                        <p:tgtEl>
                                          <p:spTgt spid="38"/>
                                        </p:tgtEl>
                                        <p:attrNameLst>
                                          <p:attrName>ppt_h</p:attrName>
                                        </p:attrNameLst>
                                      </p:cBhvr>
                                      <p:tavLst>
                                        <p:tav tm="0">
                                          <p:val>
                                            <p:strVal val="#ppt_h"/>
                                          </p:val>
                                        </p:tav>
                                        <p:tav tm="100000">
                                          <p:val>
                                            <p:strVal val="#ppt_h"/>
                                          </p:val>
                                        </p:tav>
                                      </p:tavLst>
                                    </p:anim>
                                  </p:childTnLst>
                                </p:cTn>
                              </p:par>
                              <p:par>
                                <p:cTn id="186" presetID="17" presetClass="entr" presetSubtype="10"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 calcmode="lin" valueType="num">
                                      <p:cBhvr>
                                        <p:cTn id="188" dur="500" fill="hold"/>
                                        <p:tgtEl>
                                          <p:spTgt spid="39"/>
                                        </p:tgtEl>
                                        <p:attrNameLst>
                                          <p:attrName>ppt_w</p:attrName>
                                        </p:attrNameLst>
                                      </p:cBhvr>
                                      <p:tavLst>
                                        <p:tav tm="0">
                                          <p:val>
                                            <p:fltVal val="0.000000"/>
                                          </p:val>
                                        </p:tav>
                                        <p:tav tm="100000">
                                          <p:val>
                                            <p:strVal val="#ppt_w"/>
                                          </p:val>
                                        </p:tav>
                                      </p:tavLst>
                                    </p:anim>
                                    <p:anim calcmode="lin" valueType="num">
                                      <p:cBhvr>
                                        <p:cTn id="189" dur="500" fill="hold"/>
                                        <p:tgtEl>
                                          <p:spTgt spid="39"/>
                                        </p:tgtEl>
                                        <p:attrNameLst>
                                          <p:attrName>ppt_h</p:attrName>
                                        </p:attrNameLst>
                                      </p:cBhvr>
                                      <p:tavLst>
                                        <p:tav tm="0">
                                          <p:val>
                                            <p:strVal val="#ppt_h"/>
                                          </p:val>
                                        </p:tav>
                                        <p:tav tm="100000">
                                          <p:val>
                                            <p:strVal val="#ppt_h"/>
                                          </p:val>
                                        </p:tav>
                                      </p:tavLst>
                                    </p:anim>
                                  </p:childTnLst>
                                </p:cTn>
                              </p:par>
                              <p:par>
                                <p:cTn id="190" presetID="17" presetClass="entr" presetSubtype="10" fill="hold" nodeType="withEffect">
                                  <p:stCondLst>
                                    <p:cond delay="0"/>
                                  </p:stCondLst>
                                  <p:childTnLst>
                                    <p:set>
                                      <p:cBhvr>
                                        <p:cTn id="191" dur="1" fill="hold">
                                          <p:stCondLst>
                                            <p:cond delay="0"/>
                                          </p:stCondLst>
                                        </p:cTn>
                                        <p:tgtEl>
                                          <p:spTgt spid="37"/>
                                        </p:tgtEl>
                                        <p:attrNameLst>
                                          <p:attrName>style.visibility</p:attrName>
                                        </p:attrNameLst>
                                      </p:cBhvr>
                                      <p:to>
                                        <p:strVal val="visible"/>
                                      </p:to>
                                    </p:set>
                                    <p:anim calcmode="lin" valueType="num">
                                      <p:cBhvr>
                                        <p:cTn id="192" dur="500" fill="hold"/>
                                        <p:tgtEl>
                                          <p:spTgt spid="37"/>
                                        </p:tgtEl>
                                        <p:attrNameLst>
                                          <p:attrName>ppt_w</p:attrName>
                                        </p:attrNameLst>
                                      </p:cBhvr>
                                      <p:tavLst>
                                        <p:tav tm="0">
                                          <p:val>
                                            <p:fltVal val="0.000000"/>
                                          </p:val>
                                        </p:tav>
                                        <p:tav tm="100000">
                                          <p:val>
                                            <p:strVal val="#ppt_w"/>
                                          </p:val>
                                        </p:tav>
                                      </p:tavLst>
                                    </p:anim>
                                    <p:anim calcmode="lin" valueType="num">
                                      <p:cBhvr>
                                        <p:cTn id="193" dur="500" fill="hold"/>
                                        <p:tgtEl>
                                          <p:spTgt spid="37"/>
                                        </p:tgtEl>
                                        <p:attrNameLst>
                                          <p:attrName>ppt_h</p:attrName>
                                        </p:attrNameLst>
                                      </p:cBhvr>
                                      <p:tavLst>
                                        <p:tav tm="0">
                                          <p:val>
                                            <p:strVal val="#ppt_h"/>
                                          </p:val>
                                        </p:tav>
                                        <p:tav tm="100000">
                                          <p:val>
                                            <p:strVal val="#ppt_h"/>
                                          </p:val>
                                        </p:tav>
                                      </p:tavLst>
                                    </p:anim>
                                  </p:childTnLst>
                                </p:cTn>
                              </p:par>
                              <p:par>
                                <p:cTn id="194" presetID="17" presetClass="entr" presetSubtype="10" fill="hold" nodeType="withEffect">
                                  <p:stCondLst>
                                    <p:cond delay="0"/>
                                  </p:stCondLst>
                                  <p:childTnLst>
                                    <p:set>
                                      <p:cBhvr>
                                        <p:cTn id="195" dur="1" fill="hold">
                                          <p:stCondLst>
                                            <p:cond delay="0"/>
                                          </p:stCondLst>
                                        </p:cTn>
                                        <p:tgtEl>
                                          <p:spTgt spid="36"/>
                                        </p:tgtEl>
                                        <p:attrNameLst>
                                          <p:attrName>style.visibility</p:attrName>
                                        </p:attrNameLst>
                                      </p:cBhvr>
                                      <p:to>
                                        <p:strVal val="visible"/>
                                      </p:to>
                                    </p:set>
                                    <p:anim calcmode="lin" valueType="num">
                                      <p:cBhvr>
                                        <p:cTn id="196" dur="500" fill="hold"/>
                                        <p:tgtEl>
                                          <p:spTgt spid="36"/>
                                        </p:tgtEl>
                                        <p:attrNameLst>
                                          <p:attrName>ppt_w</p:attrName>
                                        </p:attrNameLst>
                                      </p:cBhvr>
                                      <p:tavLst>
                                        <p:tav tm="0">
                                          <p:val>
                                            <p:fltVal val="0.000000"/>
                                          </p:val>
                                        </p:tav>
                                        <p:tav tm="100000">
                                          <p:val>
                                            <p:strVal val="#ppt_w"/>
                                          </p:val>
                                        </p:tav>
                                      </p:tavLst>
                                    </p:anim>
                                    <p:anim calcmode="lin" valueType="num">
                                      <p:cBhvr>
                                        <p:cTn id="197" dur="500" fill="hold"/>
                                        <p:tgtEl>
                                          <p:spTgt spid="36"/>
                                        </p:tgtEl>
                                        <p:attrNameLst>
                                          <p:attrName>ppt_h</p:attrName>
                                        </p:attrNameLst>
                                      </p:cBhvr>
                                      <p:tavLst>
                                        <p:tav tm="0">
                                          <p:val>
                                            <p:strVal val="#ppt_h"/>
                                          </p:val>
                                        </p:tav>
                                        <p:tav tm="100000">
                                          <p:val>
                                            <p:strVal val="#ppt_h"/>
                                          </p:val>
                                        </p:tav>
                                      </p:tavLst>
                                    </p:anim>
                                  </p:childTnLst>
                                </p:cTn>
                              </p:par>
                              <p:par>
                                <p:cTn id="198" presetID="17" presetClass="entr" presetSubtype="10" fill="hold" nodeType="withEffect">
                                  <p:stCondLst>
                                    <p:cond delay="0"/>
                                  </p:stCondLst>
                                  <p:childTnLst>
                                    <p:set>
                                      <p:cBhvr>
                                        <p:cTn id="199" dur="1" fill="hold">
                                          <p:stCondLst>
                                            <p:cond delay="0"/>
                                          </p:stCondLst>
                                        </p:cTn>
                                        <p:tgtEl>
                                          <p:spTgt spid="40"/>
                                        </p:tgtEl>
                                        <p:attrNameLst>
                                          <p:attrName>style.visibility</p:attrName>
                                        </p:attrNameLst>
                                      </p:cBhvr>
                                      <p:to>
                                        <p:strVal val="visible"/>
                                      </p:to>
                                    </p:set>
                                    <p:anim calcmode="lin" valueType="num">
                                      <p:cBhvr>
                                        <p:cTn id="200" dur="500" fill="hold"/>
                                        <p:tgtEl>
                                          <p:spTgt spid="40"/>
                                        </p:tgtEl>
                                        <p:attrNameLst>
                                          <p:attrName>ppt_w</p:attrName>
                                        </p:attrNameLst>
                                      </p:cBhvr>
                                      <p:tavLst>
                                        <p:tav tm="0">
                                          <p:val>
                                            <p:fltVal val="0.000000"/>
                                          </p:val>
                                        </p:tav>
                                        <p:tav tm="100000">
                                          <p:val>
                                            <p:strVal val="#ppt_w"/>
                                          </p:val>
                                        </p:tav>
                                      </p:tavLst>
                                    </p:anim>
                                    <p:anim calcmode="lin" valueType="num">
                                      <p:cBhvr>
                                        <p:cTn id="201" dur="500" fill="hold"/>
                                        <p:tgtEl>
                                          <p:spTgt spid="40"/>
                                        </p:tgtEl>
                                        <p:attrNameLst>
                                          <p:attrName>ppt_h</p:attrName>
                                        </p:attrNameLst>
                                      </p:cBhvr>
                                      <p:tavLst>
                                        <p:tav tm="0">
                                          <p:val>
                                            <p:strVal val="#ppt_h"/>
                                          </p:val>
                                        </p:tav>
                                        <p:tav tm="100000">
                                          <p:val>
                                            <p:strVal val="#ppt_h"/>
                                          </p:val>
                                        </p:tav>
                                      </p:tavLst>
                                    </p:anim>
                                  </p:childTnLst>
                                </p:cTn>
                              </p:par>
                              <p:par>
                                <p:cTn id="202" presetID="17" presetClass="entr" presetSubtype="10" fill="hold" nodeType="withEffect">
                                  <p:stCondLst>
                                    <p:cond delay="0"/>
                                  </p:stCondLst>
                                  <p:childTnLst>
                                    <p:set>
                                      <p:cBhvr>
                                        <p:cTn id="203" dur="1" fill="hold">
                                          <p:stCondLst>
                                            <p:cond delay="0"/>
                                          </p:stCondLst>
                                        </p:cTn>
                                        <p:tgtEl>
                                          <p:spTgt spid="45"/>
                                        </p:tgtEl>
                                        <p:attrNameLst>
                                          <p:attrName>style.visibility</p:attrName>
                                        </p:attrNameLst>
                                      </p:cBhvr>
                                      <p:to>
                                        <p:strVal val="visible"/>
                                      </p:to>
                                    </p:set>
                                    <p:anim calcmode="lin" valueType="num">
                                      <p:cBhvr>
                                        <p:cTn id="204" dur="500" fill="hold"/>
                                        <p:tgtEl>
                                          <p:spTgt spid="45"/>
                                        </p:tgtEl>
                                        <p:attrNameLst>
                                          <p:attrName>ppt_w</p:attrName>
                                        </p:attrNameLst>
                                      </p:cBhvr>
                                      <p:tavLst>
                                        <p:tav tm="0">
                                          <p:val>
                                            <p:fltVal val="0.000000"/>
                                          </p:val>
                                        </p:tav>
                                        <p:tav tm="100000">
                                          <p:val>
                                            <p:strVal val="#ppt_w"/>
                                          </p:val>
                                        </p:tav>
                                      </p:tavLst>
                                    </p:anim>
                                    <p:anim calcmode="lin" valueType="num">
                                      <p:cBhvr>
                                        <p:cTn id="205" dur="500" fill="hold"/>
                                        <p:tgtEl>
                                          <p:spTgt spid="45"/>
                                        </p:tgtEl>
                                        <p:attrNameLst>
                                          <p:attrName>ppt_h</p:attrName>
                                        </p:attrNameLst>
                                      </p:cBhvr>
                                      <p:tavLst>
                                        <p:tav tm="0">
                                          <p:val>
                                            <p:strVal val="#ppt_h"/>
                                          </p:val>
                                        </p:tav>
                                        <p:tav tm="100000">
                                          <p:val>
                                            <p:strVal val="#ppt_h"/>
                                          </p:val>
                                        </p:tav>
                                      </p:tavLst>
                                    </p:anim>
                                  </p:childTnLst>
                                </p:cTn>
                              </p:par>
                              <p:par>
                                <p:cTn id="206" presetID="17" presetClass="entr" presetSubtype="10" fill="hold" nodeType="withEffect">
                                  <p:stCondLst>
                                    <p:cond delay="0"/>
                                  </p:stCondLst>
                                  <p:childTnLst>
                                    <p:set>
                                      <p:cBhvr>
                                        <p:cTn id="207" dur="1" fill="hold">
                                          <p:stCondLst>
                                            <p:cond delay="0"/>
                                          </p:stCondLst>
                                        </p:cTn>
                                        <p:tgtEl>
                                          <p:spTgt spid="44"/>
                                        </p:tgtEl>
                                        <p:attrNameLst>
                                          <p:attrName>style.visibility</p:attrName>
                                        </p:attrNameLst>
                                      </p:cBhvr>
                                      <p:to>
                                        <p:strVal val="visible"/>
                                      </p:to>
                                    </p:set>
                                    <p:anim calcmode="lin" valueType="num">
                                      <p:cBhvr>
                                        <p:cTn id="208" dur="500" fill="hold"/>
                                        <p:tgtEl>
                                          <p:spTgt spid="44"/>
                                        </p:tgtEl>
                                        <p:attrNameLst>
                                          <p:attrName>ppt_w</p:attrName>
                                        </p:attrNameLst>
                                      </p:cBhvr>
                                      <p:tavLst>
                                        <p:tav tm="0">
                                          <p:val>
                                            <p:fltVal val="0.000000"/>
                                          </p:val>
                                        </p:tav>
                                        <p:tav tm="100000">
                                          <p:val>
                                            <p:strVal val="#ppt_w"/>
                                          </p:val>
                                        </p:tav>
                                      </p:tavLst>
                                    </p:anim>
                                    <p:anim calcmode="lin" valueType="num">
                                      <p:cBhvr>
                                        <p:cTn id="209" dur="500" fill="hold"/>
                                        <p:tgtEl>
                                          <p:spTgt spid="44"/>
                                        </p:tgtEl>
                                        <p:attrNameLst>
                                          <p:attrName>ppt_h</p:attrName>
                                        </p:attrNameLst>
                                      </p:cBhvr>
                                      <p:tavLst>
                                        <p:tav tm="0">
                                          <p:val>
                                            <p:strVal val="#ppt_h"/>
                                          </p:val>
                                        </p:tav>
                                        <p:tav tm="100000">
                                          <p:val>
                                            <p:strVal val="#ppt_h"/>
                                          </p:val>
                                        </p:tav>
                                      </p:tavLst>
                                    </p:anim>
                                  </p:childTnLst>
                                </p:cTn>
                              </p:par>
                              <p:par>
                                <p:cTn id="210" presetID="17" presetClass="entr" presetSubtype="10" fill="hold" nodeType="with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p:cTn id="212" dur="500" fill="hold"/>
                                        <p:tgtEl>
                                          <p:spTgt spid="43"/>
                                        </p:tgtEl>
                                        <p:attrNameLst>
                                          <p:attrName>ppt_w</p:attrName>
                                        </p:attrNameLst>
                                      </p:cBhvr>
                                      <p:tavLst>
                                        <p:tav tm="0">
                                          <p:val>
                                            <p:fltVal val="0.000000"/>
                                          </p:val>
                                        </p:tav>
                                        <p:tav tm="100000">
                                          <p:val>
                                            <p:strVal val="#ppt_w"/>
                                          </p:val>
                                        </p:tav>
                                      </p:tavLst>
                                    </p:anim>
                                    <p:anim calcmode="lin" valueType="num">
                                      <p:cBhvr>
                                        <p:cTn id="213" dur="500" fill="hold"/>
                                        <p:tgtEl>
                                          <p:spTgt spid="43"/>
                                        </p:tgtEl>
                                        <p:attrNameLst>
                                          <p:attrName>ppt_h</p:attrName>
                                        </p:attrNameLst>
                                      </p:cBhvr>
                                      <p:tavLst>
                                        <p:tav tm="0">
                                          <p:val>
                                            <p:strVal val="#ppt_h"/>
                                          </p:val>
                                        </p:tav>
                                        <p:tav tm="100000">
                                          <p:val>
                                            <p:strVal val="#ppt_h"/>
                                          </p:val>
                                        </p:tav>
                                      </p:tavLst>
                                    </p:anim>
                                  </p:childTnLst>
                                </p:cTn>
                              </p:par>
                              <p:par>
                                <p:cTn id="214" presetID="17" presetClass="entr" presetSubtype="10" fill="hold" nodeType="withEffect">
                                  <p:stCondLst>
                                    <p:cond delay="0"/>
                                  </p:stCondLst>
                                  <p:childTnLst>
                                    <p:set>
                                      <p:cBhvr>
                                        <p:cTn id="215" dur="1" fill="hold">
                                          <p:stCondLst>
                                            <p:cond delay="0"/>
                                          </p:stCondLst>
                                        </p:cTn>
                                        <p:tgtEl>
                                          <p:spTgt spid="42"/>
                                        </p:tgtEl>
                                        <p:attrNameLst>
                                          <p:attrName>style.visibility</p:attrName>
                                        </p:attrNameLst>
                                      </p:cBhvr>
                                      <p:to>
                                        <p:strVal val="visible"/>
                                      </p:to>
                                    </p:set>
                                    <p:anim calcmode="lin" valueType="num">
                                      <p:cBhvr>
                                        <p:cTn id="216" dur="500" fill="hold"/>
                                        <p:tgtEl>
                                          <p:spTgt spid="42"/>
                                        </p:tgtEl>
                                        <p:attrNameLst>
                                          <p:attrName>ppt_w</p:attrName>
                                        </p:attrNameLst>
                                      </p:cBhvr>
                                      <p:tavLst>
                                        <p:tav tm="0">
                                          <p:val>
                                            <p:fltVal val="0.000000"/>
                                          </p:val>
                                        </p:tav>
                                        <p:tav tm="100000">
                                          <p:val>
                                            <p:strVal val="#ppt_w"/>
                                          </p:val>
                                        </p:tav>
                                      </p:tavLst>
                                    </p:anim>
                                    <p:anim calcmode="lin" valueType="num">
                                      <p:cBhvr>
                                        <p:cTn id="217"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9" grpId="0"/>
      <p:bldP spid="27660" grpId="0"/>
      <p:bldP spid="27661" grpId="0"/>
      <p:bldP spid="27662" grpId="0"/>
      <p:bldP spid="27663" grpId="0"/>
      <p:bldP spid="27664" grpId="0"/>
      <p:bldP spid="27666" grpId="0"/>
      <p:bldP spid="36870"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76"/>
          <p:cNvSpPr txBox="1"/>
          <p:nvPr/>
        </p:nvSpPr>
        <p:spPr>
          <a:xfrm>
            <a:off x="474663" y="190500"/>
            <a:ext cx="1605280" cy="548640"/>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考查方式</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19459" name="Freeform 6"/>
          <p:cNvSpPr/>
          <p:nvPr/>
        </p:nvSpPr>
        <p:spPr>
          <a:xfrm>
            <a:off x="-3175"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3" name="文本框 2"/>
          <p:cNvSpPr txBox="1"/>
          <p:nvPr/>
        </p:nvSpPr>
        <p:spPr>
          <a:xfrm>
            <a:off x="1677035" y="1834515"/>
            <a:ext cx="8843645" cy="1737360"/>
          </a:xfrm>
          <a:prstGeom prst="rect">
            <a:avLst/>
          </a:prstGeom>
          <a:noFill/>
          <a:ln w="28575" cmpd="sng">
            <a:solidFill>
              <a:schemeClr val="accent1">
                <a:shade val="50000"/>
              </a:schemeClr>
            </a:solidFill>
            <a:prstDash val="solid"/>
          </a:ln>
        </p:spPr>
        <p:txBody>
          <a:bodyPr wrap="square" rtlCol="0">
            <a:spAutoFit/>
          </a:bodyPr>
          <a:p>
            <a:pPr>
              <a:lnSpc>
                <a:spcPct val="150000"/>
              </a:lnSpc>
            </a:pPr>
            <a:r>
              <a:rPr lang="zh-CN" altLang="en-US" sz="2400">
                <a:solidFill>
                  <a:schemeClr val="accent6"/>
                </a:solidFill>
                <a:latin typeface="+mj-ea"/>
                <a:ea typeface="+mj-ea"/>
              </a:rPr>
              <a:t>结合课程（根据人才培养计划中考查课，理实一体化，考试课来确定过程性考查还是结果性考查，再详细讲清楚即可）</a:t>
            </a:r>
            <a:endParaRPr lang="zh-CN" altLang="en-US" sz="2400">
              <a:solidFill>
                <a:schemeClr val="accent6"/>
              </a:solidFill>
              <a:latin typeface="+mj-ea"/>
              <a:ea typeface="+mj-ea"/>
            </a:endParaRPr>
          </a:p>
          <a:p>
            <a:pPr>
              <a:lnSpc>
                <a:spcPct val="150000"/>
              </a:lnSpc>
            </a:pPr>
            <a:r>
              <a:rPr lang="zh-CN" altLang="en-US" sz="2400">
                <a:solidFill>
                  <a:srgbClr val="FF0000"/>
                </a:solidFill>
                <a:latin typeface="+mj-ea"/>
                <a:ea typeface="+mj-ea"/>
              </a:rPr>
              <a:t>备注：图文图表展示</a:t>
            </a:r>
            <a:endParaRPr lang="zh-CN" altLang="en-US" sz="2400">
              <a:solidFill>
                <a:srgbClr val="FF0000"/>
              </a:solidFill>
              <a:latin typeface="+mj-ea"/>
              <a:ea typeface="+mj-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ppt_x</p:attrName>
                                        </p:attrNameLst>
                                      </p:cBhvr>
                                      <p:tavLst>
                                        <p:tav tm="0">
                                          <p:val>
                                            <p:strVal val="0-#ppt_w/2"/>
                                          </p:val>
                                        </p:tav>
                                        <p:tav tm="100000">
                                          <p:val>
                                            <p:strVal val="#ppt_x"/>
                                          </p:val>
                                        </p:tav>
                                      </p:tavLst>
                                    </p:anim>
                                    <p:anim calcmode="lin" valueType="num">
                                      <p:cBhvr>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458"/>
                                        </p:tgtEl>
                                        <p:attrNameLst>
                                          <p:attrName>style.visibility</p:attrName>
                                        </p:attrNameLst>
                                      </p:cBhvr>
                                      <p:to>
                                        <p:strVal val="visible"/>
                                      </p:to>
                                    </p:set>
                                    <p:anim calcmode="lin" valueType="num">
                                      <p:cBhvr>
                                        <p:cTn id="12"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9458"/>
                                        </p:tgtEl>
                                        <p:attrNameLst>
                                          <p:attrName>ppt_y</p:attrName>
                                        </p:attrNameLst>
                                      </p:cBhvr>
                                      <p:tavLst>
                                        <p:tav tm="0">
                                          <p:val>
                                            <p:strVal val="#ppt_y"/>
                                          </p:val>
                                        </p:tav>
                                        <p:tav tm="100000">
                                          <p:val>
                                            <p:strVal val="#ppt_y"/>
                                          </p:val>
                                        </p:tav>
                                      </p:tavLst>
                                    </p:anim>
                                    <p:anim calcmode="lin" valueType="num">
                                      <p:cBhvr>
                                        <p:cTn id="14"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3010"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43011"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43012" name="Freeform 7"/>
          <p:cNvSpPr/>
          <p:nvPr/>
        </p:nvSpPr>
        <p:spPr>
          <a:xfrm>
            <a:off x="0" y="2052638"/>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43013"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43014"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43015"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43016" name="TextBox 11"/>
          <p:cNvSpPr txBox="1"/>
          <p:nvPr/>
        </p:nvSpPr>
        <p:spPr>
          <a:xfrm>
            <a:off x="2709863" y="2568575"/>
            <a:ext cx="4754880" cy="743585"/>
          </a:xfrm>
          <a:prstGeom prst="rect">
            <a:avLst/>
          </a:prstGeom>
          <a:noFill/>
          <a:ln w="9525">
            <a:noFill/>
          </a:ln>
        </p:spPr>
        <p:txBody>
          <a:bodyPr wrap="none" anchor="t">
            <a:spAutoFit/>
          </a:bodyPr>
          <a:p>
            <a:pPr lvl="0" indent="0"/>
            <a:r>
              <a:rPr lang="zh-CN" altLang="en-US" sz="4000" b="1" dirty="0">
                <a:solidFill>
                  <a:srgbClr val="FFFFFF"/>
                </a:solidFill>
                <a:latin typeface="微软雅黑" panose="020B0503020204020204" pitchFamily="34" charset="-122"/>
                <a:ea typeface="微软雅黑" panose="020B0503020204020204" pitchFamily="34" charset="-122"/>
              </a:rPr>
              <a:t>七、教学评价与反思</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ipe(left)">
                                      <p:cBhvr>
                                        <p:cTn id="7" dur="1000"/>
                                        <p:tgtEl>
                                          <p:spTgt spid="43011"/>
                                        </p:tgtEl>
                                      </p:cBhvr>
                                    </p:animEffect>
                                  </p:childTnLst>
                                </p:cTn>
                              </p:par>
                              <p:par>
                                <p:cTn id="8" presetID="22" presetClass="entr" presetSubtype="2"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wipe(right)">
                                      <p:cBhvr>
                                        <p:cTn id="10" dur="1000"/>
                                        <p:tgtEl>
                                          <p:spTgt spid="43010"/>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500" fill="hold"/>
                                        <p:tgtEl>
                                          <p:spTgt spid="43012"/>
                                        </p:tgtEl>
                                        <p:attrNameLst>
                                          <p:attrName>ppt_x</p:attrName>
                                        </p:attrNameLst>
                                      </p:cBhvr>
                                      <p:tavLst>
                                        <p:tav tm="0">
                                          <p:val>
                                            <p:strVal val="0-#ppt_w/2"/>
                                          </p:val>
                                        </p:tav>
                                        <p:tav tm="100000">
                                          <p:val>
                                            <p:strVal val="#ppt_x"/>
                                          </p:val>
                                        </p:tav>
                                      </p:tavLst>
                                    </p:anim>
                                    <p:anim calcmode="lin" valueType="num">
                                      <p:cBhvr>
                                        <p:cTn id="15" dur="500" fill="hold"/>
                                        <p:tgtEl>
                                          <p:spTgt spid="4301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p:cTn id="19" dur="300" fill="hold"/>
                                        <p:tgtEl>
                                          <p:spTgt spid="43013"/>
                                        </p:tgtEl>
                                        <p:attrNameLst>
                                          <p:attrName>ppt_w</p:attrName>
                                        </p:attrNameLst>
                                      </p:cBhvr>
                                      <p:tavLst>
                                        <p:tav tm="0">
                                          <p:val>
                                            <p:fltVal val="0.000000"/>
                                          </p:val>
                                        </p:tav>
                                        <p:tav tm="100000">
                                          <p:val>
                                            <p:strVal val="#ppt_w"/>
                                          </p:val>
                                        </p:tav>
                                      </p:tavLst>
                                    </p:anim>
                                    <p:anim calcmode="lin" valueType="num">
                                      <p:cBhvr>
                                        <p:cTn id="20" dur="300" fill="hold"/>
                                        <p:tgtEl>
                                          <p:spTgt spid="43013"/>
                                        </p:tgtEl>
                                        <p:attrNameLst>
                                          <p:attrName>ppt_h</p:attrName>
                                        </p:attrNameLst>
                                      </p:cBhvr>
                                      <p:tavLst>
                                        <p:tav tm="0">
                                          <p:val>
                                            <p:fltVal val="0.000000"/>
                                          </p:val>
                                        </p:tav>
                                        <p:tav tm="100000">
                                          <p:val>
                                            <p:strVal val="#ppt_h"/>
                                          </p:val>
                                        </p:tav>
                                      </p:tavLst>
                                    </p:anim>
                                    <p:anim calcmode="lin" valueType="num">
                                      <p:cBhvr>
                                        <p:cTn id="21" dur="300" fill="hold"/>
                                        <p:tgtEl>
                                          <p:spTgt spid="43013"/>
                                        </p:tgtEl>
                                        <p:attrNameLst>
                                          <p:attrName>style.rotation</p:attrName>
                                        </p:attrNameLst>
                                      </p:cBhvr>
                                      <p:tavLst>
                                        <p:tav tm="0">
                                          <p:val>
                                            <p:fltVal val="90.000000"/>
                                          </p:val>
                                        </p:tav>
                                        <p:tav tm="100000">
                                          <p:val>
                                            <p:fltVal val="0.000000"/>
                                          </p:val>
                                        </p:tav>
                                      </p:tavLst>
                                    </p:anim>
                                    <p:animEffect transition="in" filter="fade">
                                      <p:cBhvr>
                                        <p:cTn id="22" dur="300"/>
                                        <p:tgtEl>
                                          <p:spTgt spid="4301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43014"/>
                                        </p:tgtEl>
                                        <p:attrNameLst>
                                          <p:attrName>style.visibility</p:attrName>
                                        </p:attrNameLst>
                                      </p:cBhvr>
                                      <p:to>
                                        <p:strVal val="visible"/>
                                      </p:to>
                                    </p:set>
                                    <p:animEffect transition="in" filter="fade">
                                      <p:cBhvr>
                                        <p:cTn id="26" dur="400"/>
                                        <p:tgtEl>
                                          <p:spTgt spid="43014"/>
                                        </p:tgtEl>
                                      </p:cBhvr>
                                    </p:animEffect>
                                    <p:anim calcmode="lin" valueType="num">
                                      <p:cBhvr>
                                        <p:cTn id="27" dur="400" fill="hold"/>
                                        <p:tgtEl>
                                          <p:spTgt spid="43014"/>
                                        </p:tgtEl>
                                        <p:attrNameLst>
                                          <p:attrName>ppt_x</p:attrName>
                                        </p:attrNameLst>
                                      </p:cBhvr>
                                      <p:tavLst>
                                        <p:tav tm="0">
                                          <p:val>
                                            <p:strVal val="#ppt_x"/>
                                          </p:val>
                                        </p:tav>
                                        <p:tav tm="100000">
                                          <p:val>
                                            <p:strVal val="#ppt_x"/>
                                          </p:val>
                                        </p:tav>
                                      </p:tavLst>
                                    </p:anim>
                                    <p:anim calcmode="lin" valueType="num">
                                      <p:cBhvr>
                                        <p:cTn id="28" dur="400" fill="hold"/>
                                        <p:tgtEl>
                                          <p:spTgt spid="430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43015"/>
                                        </p:tgtEl>
                                        <p:attrNameLst>
                                          <p:attrName>style.visibility</p:attrName>
                                        </p:attrNameLst>
                                      </p:cBhvr>
                                      <p:to>
                                        <p:strVal val="visible"/>
                                      </p:to>
                                    </p:set>
                                    <p:animEffect transition="in" filter="fade">
                                      <p:cBhvr>
                                        <p:cTn id="31" dur="400"/>
                                        <p:tgtEl>
                                          <p:spTgt spid="43015"/>
                                        </p:tgtEl>
                                      </p:cBhvr>
                                    </p:animEffect>
                                    <p:anim calcmode="lin" valueType="num">
                                      <p:cBhvr>
                                        <p:cTn id="32" dur="400" fill="hold"/>
                                        <p:tgtEl>
                                          <p:spTgt spid="43015"/>
                                        </p:tgtEl>
                                        <p:attrNameLst>
                                          <p:attrName>ppt_x</p:attrName>
                                        </p:attrNameLst>
                                      </p:cBhvr>
                                      <p:tavLst>
                                        <p:tav tm="0">
                                          <p:val>
                                            <p:strVal val="#ppt_x"/>
                                          </p:val>
                                        </p:tav>
                                        <p:tav tm="100000">
                                          <p:val>
                                            <p:strVal val="#ppt_x"/>
                                          </p:val>
                                        </p:tav>
                                      </p:tavLst>
                                    </p:anim>
                                    <p:anim calcmode="lin" valueType="num">
                                      <p:cBhvr>
                                        <p:cTn id="33" dur="400" fill="hold"/>
                                        <p:tgtEl>
                                          <p:spTgt spid="43015"/>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43016"/>
                                        </p:tgtEl>
                                        <p:attrNameLst>
                                          <p:attrName>style.visibility</p:attrName>
                                        </p:attrNameLst>
                                      </p:cBhvr>
                                      <p:to>
                                        <p:strVal val="visible"/>
                                      </p:to>
                                    </p:set>
                                    <p:animEffect transition="in" filter="wipe(left)">
                                      <p:cBhvr>
                                        <p:cTn id="36"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76"/>
          <p:cNvSpPr txBox="1"/>
          <p:nvPr/>
        </p:nvSpPr>
        <p:spPr>
          <a:xfrm>
            <a:off x="474663" y="190500"/>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教学评价</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19459" name="Freeform 6"/>
          <p:cNvSpPr/>
          <p:nvPr/>
        </p:nvSpPr>
        <p:spPr>
          <a:xfrm>
            <a:off x="-3175"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 name="文本框 1"/>
          <p:cNvSpPr txBox="1"/>
          <p:nvPr/>
        </p:nvSpPr>
        <p:spPr>
          <a:xfrm>
            <a:off x="2616200" y="1315085"/>
            <a:ext cx="7664450" cy="1554480"/>
          </a:xfrm>
          <a:prstGeom prst="rect">
            <a:avLst/>
          </a:prstGeom>
          <a:noFill/>
          <a:ln w="28575" cmpd="sng">
            <a:solidFill>
              <a:schemeClr val="accent1">
                <a:shade val="50000"/>
              </a:schemeClr>
            </a:solidFill>
            <a:prstDash val="solid"/>
          </a:ln>
        </p:spPr>
        <p:txBody>
          <a:bodyPr wrap="square" rtlCol="0">
            <a:spAutoFit/>
          </a:bodyPr>
          <a:p>
            <a:r>
              <a:rPr lang="zh-CN" altLang="en-US" sz="2400" b="1">
                <a:solidFill>
                  <a:schemeClr val="accent6"/>
                </a:solidFill>
              </a:rPr>
              <a:t>评价包括：</a:t>
            </a:r>
            <a:endParaRPr lang="zh-CN" altLang="en-US" sz="2400" b="1">
              <a:solidFill>
                <a:schemeClr val="accent6"/>
              </a:solidFill>
            </a:endParaRPr>
          </a:p>
          <a:p>
            <a:r>
              <a:rPr lang="en-US" altLang="zh-CN" sz="2400">
                <a:solidFill>
                  <a:srgbClr val="FF0000"/>
                </a:solidFill>
                <a:latin typeface="+mj-ea"/>
                <a:ea typeface="+mj-ea"/>
              </a:rPr>
              <a:t>1</a:t>
            </a:r>
            <a:r>
              <a:rPr lang="zh-CN" altLang="en-US" sz="2400">
                <a:solidFill>
                  <a:srgbClr val="FF0000"/>
                </a:solidFill>
                <a:latin typeface="+mj-ea"/>
                <a:ea typeface="+mj-ea"/>
              </a:rPr>
              <a:t>、学生对学校，老师的评价；</a:t>
            </a:r>
            <a:endParaRPr lang="zh-CN" altLang="en-US" sz="2400">
              <a:solidFill>
                <a:srgbClr val="FF0000"/>
              </a:solidFill>
              <a:latin typeface="+mj-ea"/>
              <a:ea typeface="+mj-ea"/>
            </a:endParaRPr>
          </a:p>
          <a:p>
            <a:r>
              <a:rPr lang="en-US" altLang="zh-CN" sz="2400">
                <a:solidFill>
                  <a:srgbClr val="FF0000"/>
                </a:solidFill>
                <a:latin typeface="+mj-ea"/>
                <a:ea typeface="+mj-ea"/>
              </a:rPr>
              <a:t>2</a:t>
            </a:r>
            <a:r>
              <a:rPr lang="zh-CN" altLang="en-US" sz="2400">
                <a:solidFill>
                  <a:srgbClr val="FF0000"/>
                </a:solidFill>
                <a:latin typeface="+mj-ea"/>
                <a:ea typeface="+mj-ea"/>
              </a:rPr>
              <a:t>、社会或者企业对学生的评价</a:t>
            </a:r>
            <a:endParaRPr lang="zh-CN" altLang="en-US" sz="2400">
              <a:solidFill>
                <a:srgbClr val="FF0000"/>
              </a:solidFill>
              <a:latin typeface="+mj-ea"/>
              <a:ea typeface="+mj-ea"/>
            </a:endParaRPr>
          </a:p>
          <a:p>
            <a:endParaRPr lang="zh-CN" altLang="en-US" sz="2400">
              <a:solidFill>
                <a:srgbClr val="FF0000"/>
              </a:solidFill>
              <a:latin typeface="+mj-ea"/>
              <a:ea typeface="+mj-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ppt_x</p:attrName>
                                        </p:attrNameLst>
                                      </p:cBhvr>
                                      <p:tavLst>
                                        <p:tav tm="0">
                                          <p:val>
                                            <p:strVal val="0-#ppt_w/2"/>
                                          </p:val>
                                        </p:tav>
                                        <p:tav tm="100000">
                                          <p:val>
                                            <p:strVal val="#ppt_x"/>
                                          </p:val>
                                        </p:tav>
                                      </p:tavLst>
                                    </p:anim>
                                    <p:anim calcmode="lin" valueType="num">
                                      <p:cBhvr>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458"/>
                                        </p:tgtEl>
                                        <p:attrNameLst>
                                          <p:attrName>style.visibility</p:attrName>
                                        </p:attrNameLst>
                                      </p:cBhvr>
                                      <p:to>
                                        <p:strVal val="visible"/>
                                      </p:to>
                                    </p:set>
                                    <p:anim calcmode="lin" valueType="num">
                                      <p:cBhvr>
                                        <p:cTn id="12"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9458"/>
                                        </p:tgtEl>
                                        <p:attrNameLst>
                                          <p:attrName>ppt_y</p:attrName>
                                        </p:attrNameLst>
                                      </p:cBhvr>
                                      <p:tavLst>
                                        <p:tav tm="0">
                                          <p:val>
                                            <p:strVal val="#ppt_y"/>
                                          </p:val>
                                        </p:tav>
                                        <p:tav tm="100000">
                                          <p:val>
                                            <p:strVal val="#ppt_y"/>
                                          </p:val>
                                        </p:tav>
                                      </p:tavLst>
                                    </p:anim>
                                    <p:anim calcmode="lin" valueType="num">
                                      <p:cBhvr>
                                        <p:cTn id="14"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教学反思</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26627"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6628" name="等腰三角形 2"/>
          <p:cNvSpPr/>
          <p:nvPr/>
        </p:nvSpPr>
        <p:spPr>
          <a:xfrm rot="5976074">
            <a:off x="5843905" y="1869440"/>
            <a:ext cx="1787525" cy="2070100"/>
          </a:xfrm>
          <a:custGeom>
            <a:avLst/>
            <a:gdLst/>
            <a:ahLst/>
            <a:cxnLst>
              <a:cxn ang="0">
                <a:pos x="576064" y="0"/>
              </a:cxn>
              <a:cxn ang="0">
                <a:pos x="687529" y="192182"/>
              </a:cxn>
              <a:cxn ang="0">
                <a:pos x="1152128" y="757009"/>
              </a:cxn>
              <a:cxn ang="0">
                <a:pos x="576064" y="1333073"/>
              </a:cxn>
              <a:cxn ang="0">
                <a:pos x="0" y="757009"/>
              </a:cxn>
              <a:cxn ang="0">
                <a:pos x="464599" y="192182"/>
              </a:cxn>
              <a:cxn ang="0">
                <a:pos x="576064" y="0"/>
              </a:cxn>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w="28575" cap="flat" cmpd="sng">
            <a:solidFill>
              <a:srgbClr val="F8F8F8"/>
            </a:solidFill>
            <a:prstDash val="solid"/>
            <a:round/>
            <a:headEnd type="none" w="med" len="med"/>
            <a:tailEnd type="none" w="med" len="med"/>
          </a:ln>
        </p:spPr>
        <p:txBody>
          <a:bodyPr/>
          <a:p>
            <a:endParaRPr lang="zh-CN" altLang="en-US"/>
          </a:p>
        </p:txBody>
      </p:sp>
      <p:sp>
        <p:nvSpPr>
          <p:cNvPr id="26629" name="TextBox 5"/>
          <p:cNvSpPr txBox="1"/>
          <p:nvPr/>
        </p:nvSpPr>
        <p:spPr>
          <a:xfrm>
            <a:off x="6126163" y="2671763"/>
            <a:ext cx="1084262" cy="622300"/>
          </a:xfrm>
          <a:prstGeom prst="rect">
            <a:avLst/>
          </a:prstGeom>
          <a:noFill/>
          <a:ln w="9525">
            <a:noFill/>
          </a:ln>
        </p:spPr>
        <p:txBody>
          <a:bodyPr wrap="none" anchor="ctr"/>
          <a:p>
            <a:pPr lvl="0" indent="0" algn="ctr"/>
            <a:r>
              <a:rPr lang="zh-CN" altLang="en-US" sz="2400" dirty="0">
                <a:solidFill>
                  <a:srgbClr val="FFFFFF"/>
                </a:solidFill>
                <a:latin typeface="微软雅黑" panose="020B0503020204020204" pitchFamily="34" charset="-122"/>
                <a:ea typeface="微软雅黑" panose="020B0503020204020204" pitchFamily="34" charset="-122"/>
              </a:rPr>
              <a:t>反思二</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630" name="等腰三角形 2"/>
          <p:cNvSpPr/>
          <p:nvPr/>
        </p:nvSpPr>
        <p:spPr>
          <a:xfrm rot="9483500">
            <a:off x="4689475" y="3124200"/>
            <a:ext cx="1789113" cy="2070100"/>
          </a:xfrm>
          <a:custGeom>
            <a:avLst/>
            <a:gdLst/>
            <a:ahLst/>
            <a:cxnLst>
              <a:cxn ang="0">
                <a:pos x="576064" y="0"/>
              </a:cxn>
              <a:cxn ang="0">
                <a:pos x="687529" y="192182"/>
              </a:cxn>
              <a:cxn ang="0">
                <a:pos x="1152128" y="757009"/>
              </a:cxn>
              <a:cxn ang="0">
                <a:pos x="576064" y="1333073"/>
              </a:cxn>
              <a:cxn ang="0">
                <a:pos x="0" y="757009"/>
              </a:cxn>
              <a:cxn ang="0">
                <a:pos x="464599" y="192182"/>
              </a:cxn>
              <a:cxn ang="0">
                <a:pos x="576064" y="0"/>
              </a:cxn>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solidFill>
          <a:ln w="28575" cap="flat" cmpd="sng">
            <a:solidFill>
              <a:srgbClr val="F8F8F8"/>
            </a:solidFill>
            <a:prstDash val="solid"/>
            <a:round/>
            <a:headEnd type="none" w="med" len="med"/>
            <a:tailEnd type="none" w="med" len="med"/>
          </a:ln>
        </p:spPr>
        <p:txBody>
          <a:bodyPr/>
          <a:p>
            <a:endParaRPr lang="zh-CN" altLang="en-US"/>
          </a:p>
        </p:txBody>
      </p:sp>
      <p:sp>
        <p:nvSpPr>
          <p:cNvPr id="26631" name="TextBox 7"/>
          <p:cNvSpPr txBox="1"/>
          <p:nvPr/>
        </p:nvSpPr>
        <p:spPr>
          <a:xfrm>
            <a:off x="4938713" y="3841750"/>
            <a:ext cx="1084262" cy="620713"/>
          </a:xfrm>
          <a:prstGeom prst="rect">
            <a:avLst/>
          </a:prstGeom>
          <a:noFill/>
          <a:ln w="9525">
            <a:noFill/>
          </a:ln>
        </p:spPr>
        <p:txBody>
          <a:bodyPr wrap="none" anchor="ctr"/>
          <a:p>
            <a:pPr lvl="0" indent="0" algn="ctr"/>
            <a:r>
              <a:rPr lang="zh-CN" altLang="en-US" sz="2400" dirty="0">
                <a:solidFill>
                  <a:srgbClr val="FFFFFF"/>
                </a:solidFill>
                <a:latin typeface="微软雅黑" panose="020B0503020204020204" pitchFamily="34" charset="-122"/>
                <a:ea typeface="微软雅黑" panose="020B0503020204020204" pitchFamily="34" charset="-122"/>
              </a:rPr>
              <a:t>反思三</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632" name="等腰三角形 2"/>
          <p:cNvSpPr/>
          <p:nvPr/>
        </p:nvSpPr>
        <p:spPr>
          <a:xfrm rot="-5125426">
            <a:off x="4165600" y="1438275"/>
            <a:ext cx="1787525" cy="2070100"/>
          </a:xfrm>
          <a:custGeom>
            <a:avLst/>
            <a:gdLst/>
            <a:ahLst/>
            <a:cxnLst>
              <a:cxn ang="0">
                <a:pos x="576064" y="0"/>
              </a:cxn>
              <a:cxn ang="0">
                <a:pos x="687529" y="192182"/>
              </a:cxn>
              <a:cxn ang="0">
                <a:pos x="1152128" y="757009"/>
              </a:cxn>
              <a:cxn ang="0">
                <a:pos x="576064" y="1333073"/>
              </a:cxn>
              <a:cxn ang="0">
                <a:pos x="0" y="757009"/>
              </a:cxn>
              <a:cxn ang="0">
                <a:pos x="464599" y="192182"/>
              </a:cxn>
              <a:cxn ang="0">
                <a:pos x="576064" y="0"/>
              </a:cxn>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2"/>
          </a:solidFill>
          <a:ln w="28575" cap="flat" cmpd="sng">
            <a:solidFill>
              <a:srgbClr val="F8F8F8"/>
            </a:solidFill>
            <a:prstDash val="solid"/>
            <a:round/>
            <a:headEnd type="none" w="med" len="med"/>
            <a:tailEnd type="none" w="med" len="med"/>
          </a:ln>
        </p:spPr>
        <p:txBody>
          <a:bodyPr/>
          <a:p>
            <a:endParaRPr lang="zh-CN" altLang="en-US"/>
          </a:p>
        </p:txBody>
      </p:sp>
      <p:sp>
        <p:nvSpPr>
          <p:cNvPr id="26633" name="TextBox 9"/>
          <p:cNvSpPr txBox="1"/>
          <p:nvPr/>
        </p:nvSpPr>
        <p:spPr>
          <a:xfrm>
            <a:off x="4665663" y="2125663"/>
            <a:ext cx="1084262" cy="622300"/>
          </a:xfrm>
          <a:prstGeom prst="rect">
            <a:avLst/>
          </a:prstGeom>
          <a:noFill/>
          <a:ln w="9525">
            <a:noFill/>
          </a:ln>
        </p:spPr>
        <p:txBody>
          <a:bodyPr wrap="none" anchor="ctr"/>
          <a:p>
            <a:pPr lvl="0" indent="0" algn="ctr"/>
            <a:r>
              <a:rPr lang="zh-CN" altLang="en-US" sz="2400" dirty="0">
                <a:solidFill>
                  <a:srgbClr val="FFFFFF"/>
                </a:solidFill>
                <a:latin typeface="微软雅黑" panose="020B0503020204020204" pitchFamily="34" charset="-122"/>
                <a:ea typeface="微软雅黑" panose="020B0503020204020204" pitchFamily="34" charset="-122"/>
              </a:rPr>
              <a:t>反思一</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26635" name="TextBox 11"/>
          <p:cNvSpPr txBox="1"/>
          <p:nvPr/>
        </p:nvSpPr>
        <p:spPr>
          <a:xfrm>
            <a:off x="798513" y="1649413"/>
            <a:ext cx="3157537" cy="417830"/>
          </a:xfrm>
          <a:prstGeom prst="rect">
            <a:avLst/>
          </a:prstGeom>
          <a:noFill/>
          <a:ln w="28575" cmpd="sng">
            <a:solidFill>
              <a:schemeClr val="accent1">
                <a:shade val="50000"/>
              </a:schemeClr>
            </a:solidFill>
            <a:prstDash val="solid"/>
          </a:ln>
        </p:spPr>
        <p:txBody>
          <a:bodyPr wrap="square" anchor="t">
            <a:spAutoFit/>
          </a:bodyPr>
          <a:p>
            <a:pPr lvl="0" indent="0" algn="just"/>
            <a:r>
              <a:rPr lang="zh-CN" altLang="zh-CN" sz="2000" dirty="0">
                <a:solidFill>
                  <a:schemeClr val="accent2"/>
                </a:solidFill>
                <a:latin typeface="微软雅黑" panose="020B0503020204020204" pitchFamily="34" charset="-122"/>
                <a:ea typeface="微软雅黑" panose="020B0503020204020204" pitchFamily="34" charset="-122"/>
              </a:rPr>
              <a:t>简单介绍</a:t>
            </a:r>
            <a:endParaRPr lang="zh-CN" altLang="zh-CN" sz="2000" dirty="0">
              <a:solidFill>
                <a:schemeClr val="accent2"/>
              </a:solidFill>
              <a:latin typeface="微软雅黑" panose="020B0503020204020204" pitchFamily="34" charset="-122"/>
              <a:ea typeface="微软雅黑" panose="020B0503020204020204" pitchFamily="34" charset="-122"/>
            </a:endParaRPr>
          </a:p>
        </p:txBody>
      </p:sp>
      <p:sp>
        <p:nvSpPr>
          <p:cNvPr id="26637" name="TextBox 13"/>
          <p:cNvSpPr txBox="1"/>
          <p:nvPr/>
        </p:nvSpPr>
        <p:spPr>
          <a:xfrm>
            <a:off x="8015288" y="3220085"/>
            <a:ext cx="3001962" cy="417830"/>
          </a:xfrm>
          <a:prstGeom prst="rect">
            <a:avLst/>
          </a:prstGeom>
          <a:noFill/>
          <a:ln w="28575" cmpd="sng">
            <a:solidFill>
              <a:schemeClr val="accent1">
                <a:shade val="50000"/>
              </a:schemeClr>
            </a:solidFill>
            <a:prstDash val="solid"/>
          </a:ln>
        </p:spPr>
        <p:txBody>
          <a:bodyPr wrap="square" anchor="t">
            <a:spAutoFit/>
          </a:bodyPr>
          <a:p>
            <a:pPr lvl="0" indent="0"/>
            <a:r>
              <a:rPr lang="zh-CN" altLang="zh-CN" sz="2000" dirty="0">
                <a:solidFill>
                  <a:schemeClr val="accent2"/>
                </a:solidFill>
                <a:latin typeface="微软雅黑" panose="020B0503020204020204" pitchFamily="34" charset="-122"/>
                <a:ea typeface="微软雅黑" panose="020B0503020204020204" pitchFamily="34" charset="-122"/>
              </a:rPr>
              <a:t>简单介绍</a:t>
            </a:r>
            <a:endParaRPr lang="zh-CN" altLang="zh-CN" sz="2000" dirty="0">
              <a:solidFill>
                <a:schemeClr val="accent2"/>
              </a:solidFill>
              <a:latin typeface="微软雅黑" panose="020B0503020204020204" pitchFamily="34" charset="-122"/>
              <a:ea typeface="微软雅黑" panose="020B0503020204020204" pitchFamily="34" charset="-122"/>
            </a:endParaRPr>
          </a:p>
        </p:txBody>
      </p:sp>
      <p:sp>
        <p:nvSpPr>
          <p:cNvPr id="26639" name="TextBox 15"/>
          <p:cNvSpPr txBox="1"/>
          <p:nvPr/>
        </p:nvSpPr>
        <p:spPr>
          <a:xfrm>
            <a:off x="2373313" y="5327650"/>
            <a:ext cx="4429125" cy="417830"/>
          </a:xfrm>
          <a:prstGeom prst="rect">
            <a:avLst/>
          </a:prstGeom>
          <a:noFill/>
          <a:ln w="28575" cmpd="sng">
            <a:solidFill>
              <a:schemeClr val="accent1">
                <a:shade val="50000"/>
              </a:schemeClr>
            </a:solidFill>
            <a:prstDash val="solid"/>
          </a:ln>
        </p:spPr>
        <p:txBody>
          <a:bodyPr anchor="t">
            <a:spAutoFit/>
          </a:bodyPr>
          <a:p>
            <a:pPr lvl="0" indent="0"/>
            <a:r>
              <a:rPr lang="zh-CN" altLang="zh-CN" sz="2000" dirty="0">
                <a:solidFill>
                  <a:schemeClr val="accent2"/>
                </a:solidFill>
                <a:latin typeface="微软雅黑" panose="020B0503020204020204" pitchFamily="34" charset="-122"/>
                <a:ea typeface="微软雅黑" panose="020B0503020204020204" pitchFamily="34" charset="-122"/>
              </a:rPr>
              <a:t>简单介绍</a:t>
            </a:r>
            <a:endParaRPr lang="zh-CN" altLang="zh-CN" sz="2000" dirty="0">
              <a:solidFill>
                <a:schemeClr val="accent2"/>
              </a:solidFill>
              <a:latin typeface="微软雅黑" panose="020B0503020204020204" pitchFamily="34" charset="-122"/>
              <a:ea typeface="微软雅黑" panose="020B0503020204020204" pitchFamily="34" charset="-122"/>
            </a:endParaRPr>
          </a:p>
        </p:txBody>
      </p:sp>
      <p:sp>
        <p:nvSpPr>
          <p:cNvPr id="26640" name="矩形 16"/>
          <p:cNvSpPr/>
          <p:nvPr/>
        </p:nvSpPr>
        <p:spPr>
          <a:xfrm>
            <a:off x="8015288" y="1439863"/>
            <a:ext cx="2741612" cy="1512887"/>
          </a:xfrm>
          <a:prstGeom prst="rect">
            <a:avLst/>
          </a:prstGeom>
          <a:blipFill rotWithShape="1">
            <a:blip r:embed="rId1"/>
            <a:stretch>
              <a:fillRect/>
            </a:stretch>
          </a:blipFill>
          <a:ln w="9525">
            <a:noFill/>
          </a:ln>
        </p:spPr>
        <p:txBody>
          <a:bodyPr anchor="t"/>
          <a:p>
            <a:pPr lvl="0" indent="0"/>
            <a:endParaRPr lang="zh-CN" altLang="en-US" dirty="0">
              <a:solidFill>
                <a:srgbClr val="C4261D"/>
              </a:solidFill>
              <a:latin typeface="Arial" panose="020B0604020202020204" pitchFamily="34" charset="0"/>
              <a:ea typeface="宋体" panose="02010600030101010101" pitchFamily="2" charset="-122"/>
            </a:endParaRPr>
          </a:p>
        </p:txBody>
      </p:sp>
      <p:sp>
        <p:nvSpPr>
          <p:cNvPr id="26641" name="矩形 17"/>
          <p:cNvSpPr/>
          <p:nvPr/>
        </p:nvSpPr>
        <p:spPr>
          <a:xfrm>
            <a:off x="930275" y="2965450"/>
            <a:ext cx="2833688" cy="1631950"/>
          </a:xfrm>
          <a:prstGeom prst="rect">
            <a:avLst/>
          </a:prstGeom>
          <a:blipFill rotWithShape="1">
            <a:blip r:embed="rId2"/>
            <a:stretch>
              <a:fillRect/>
            </a:stretch>
          </a:blipFill>
          <a:ln w="9525">
            <a:noFill/>
          </a:ln>
        </p:spPr>
        <p:txBody>
          <a:bodyPr anchor="t"/>
          <a:p>
            <a:pPr lvl="0" indent="0"/>
            <a:endParaRPr lang="zh-CN" altLang="en-US" dirty="0">
              <a:solidFill>
                <a:srgbClr val="C4261D"/>
              </a:solidFill>
              <a:latin typeface="Arial" panose="020B0604020202020204" pitchFamily="34" charset="0"/>
              <a:ea typeface="宋体" panose="02010600030101010101" pitchFamily="2" charset="-122"/>
            </a:endParaRPr>
          </a:p>
        </p:txBody>
      </p:sp>
      <p:sp>
        <p:nvSpPr>
          <p:cNvPr id="26642" name="矩形 18"/>
          <p:cNvSpPr/>
          <p:nvPr/>
        </p:nvSpPr>
        <p:spPr>
          <a:xfrm>
            <a:off x="6904038" y="5013325"/>
            <a:ext cx="2924175" cy="1341438"/>
          </a:xfrm>
          <a:prstGeom prst="rect">
            <a:avLst/>
          </a:prstGeom>
          <a:blipFill rotWithShape="1">
            <a:blip r:embed="rId3"/>
            <a:stretch>
              <a:fillRect/>
            </a:stretch>
          </a:blipFill>
          <a:ln w="9525">
            <a:noFill/>
          </a:ln>
        </p:spPr>
        <p:txBody>
          <a:bodyPr anchor="t"/>
          <a:p>
            <a:pPr lvl="0" indent="0"/>
            <a:endParaRPr lang="zh-CN" altLang="en-US" dirty="0">
              <a:solidFill>
                <a:srgbClr val="C4261D"/>
              </a:solidFill>
              <a:latin typeface="Arial" panose="020B0604020202020204" pitchFamily="34" charset="0"/>
              <a:ea typeface="宋体" panose="02010600030101010101" pitchFamily="2" charset="-122"/>
            </a:endParaRPr>
          </a:p>
        </p:txBody>
      </p:sp>
      <p:sp>
        <p:nvSpPr>
          <p:cNvPr id="2" name="文本框 1"/>
          <p:cNvSpPr txBox="1"/>
          <p:nvPr/>
        </p:nvSpPr>
        <p:spPr>
          <a:xfrm>
            <a:off x="2752090" y="292100"/>
            <a:ext cx="8157210" cy="1207770"/>
          </a:xfrm>
          <a:prstGeom prst="rect">
            <a:avLst/>
          </a:prstGeom>
          <a:noFill/>
        </p:spPr>
        <p:txBody>
          <a:bodyPr wrap="square" rtlCol="0">
            <a:spAutoFit/>
          </a:bodyPr>
          <a:p>
            <a:r>
              <a:rPr lang="zh-CN" altLang="en-US" b="1">
                <a:solidFill>
                  <a:schemeClr val="accent6"/>
                </a:solidFill>
                <a:effectLst/>
                <a:latin typeface="微软雅黑" panose="020B0503020204020204" pitchFamily="34" charset="-122"/>
                <a:ea typeface="微软雅黑" panose="020B0503020204020204" pitchFamily="34" charset="-122"/>
                <a:sym typeface="+mn-ea"/>
              </a:rPr>
              <a:t>建议从自身教学方法角度、创新角度、发展等角度去进行反思，并提出解决思路和方法。多找主观，少找客观，不找系统性、否决性原因。</a:t>
            </a:r>
            <a:endParaRPr lang="zh-CN" altLang="en-US" b="1">
              <a:solidFill>
                <a:schemeClr val="accent6"/>
              </a:solidFill>
              <a:effectLst/>
              <a:latin typeface="微软雅黑" panose="020B0503020204020204" pitchFamily="34" charset="-122"/>
              <a:ea typeface="微软雅黑" panose="020B0503020204020204" pitchFamily="34" charset="-122"/>
              <a:sym typeface="+mn-ea"/>
            </a:endParaRPr>
          </a:p>
          <a:p>
            <a:r>
              <a:rPr lang="zh-CN" altLang="en-US" b="1">
                <a:solidFill>
                  <a:schemeClr val="accent6"/>
                </a:solidFill>
                <a:effectLst/>
                <a:latin typeface="微软雅黑" panose="020B0503020204020204" pitchFamily="34" charset="-122"/>
                <a:ea typeface="微软雅黑" panose="020B0503020204020204" pitchFamily="34" charset="-122"/>
                <a:sym typeface="+mn-ea"/>
              </a:rPr>
              <a:t>比如：教学资源，师生互动，教学实践，教学方法手段，创新等角度。</a:t>
            </a:r>
            <a:endParaRPr lang="zh-CN" altLang="en-US" b="1">
              <a:solidFill>
                <a:schemeClr val="accent6"/>
              </a:solidFill>
              <a:effectLst/>
              <a:latin typeface="微软雅黑" panose="020B0503020204020204" pitchFamily="34" charset="-122"/>
              <a:ea typeface="微软雅黑" panose="020B0503020204020204" pitchFamily="34" charset="-122"/>
              <a:sym typeface="+mn-ea"/>
            </a:endParaRPr>
          </a:p>
          <a:p>
            <a:endParaRPr lang="zh-CN" altLang="en-US" b="1">
              <a:solidFill>
                <a:schemeClr val="accent6"/>
              </a:solidFill>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ppt_x</p:attrName>
                                        </p:attrNameLst>
                                      </p:cBhvr>
                                      <p:tavLst>
                                        <p:tav tm="0">
                                          <p:val>
                                            <p:strVal val="0-#ppt_w/2"/>
                                          </p:val>
                                        </p:tav>
                                        <p:tav tm="100000">
                                          <p:val>
                                            <p:strVal val="#ppt_x"/>
                                          </p:val>
                                        </p:tav>
                                      </p:tavLst>
                                    </p:anim>
                                    <p:anim calcmode="lin" valueType="num">
                                      <p:cBhvr>
                                        <p:cTn id="8" dur="500" fill="hold"/>
                                        <p:tgtEl>
                                          <p:spTgt spid="266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6626"/>
                                        </p:tgtEl>
                                        <p:attrNameLst>
                                          <p:attrName>style.visibility</p:attrName>
                                        </p:attrNameLst>
                                      </p:cBhvr>
                                      <p:to>
                                        <p:strVal val="visible"/>
                                      </p:to>
                                    </p:set>
                                    <p:anim calcmode="lin" valueType="num">
                                      <p:cBhvr>
                                        <p:cTn id="12" dur="4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6626"/>
                                        </p:tgtEl>
                                        <p:attrNameLst>
                                          <p:attrName>ppt_y</p:attrName>
                                        </p:attrNameLst>
                                      </p:cBhvr>
                                      <p:tavLst>
                                        <p:tav tm="0">
                                          <p:val>
                                            <p:strVal val="#ppt_y"/>
                                          </p:val>
                                        </p:tav>
                                        <p:tav tm="100000">
                                          <p:val>
                                            <p:strVal val="#ppt_y"/>
                                          </p:val>
                                        </p:tav>
                                      </p:tavLst>
                                    </p:anim>
                                    <p:anim calcmode="lin" valueType="num">
                                      <p:cBhvr>
                                        <p:cTn id="14" dur="4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6626"/>
                                        </p:tgtEl>
                                      </p:cBhvr>
                                    </p:animEffect>
                                  </p:childTnLst>
                                </p:cTn>
                              </p:par>
                            </p:childTnLst>
                          </p:cTn>
                        </p:par>
                        <p:par>
                          <p:cTn id="17" fill="hold">
                            <p:stCondLst>
                              <p:cond delay="519"/>
                            </p:stCondLst>
                            <p:childTnLst>
                              <p:par>
                                <p:cTn id="18" presetID="2" presetClass="entr" presetSubtype="2" fill="hold" nodeType="afterEffect">
                                  <p:stCondLst>
                                    <p:cond delay="0"/>
                                  </p:stCondLst>
                                  <p:childTnLst>
                                    <p:set>
                                      <p:cBhvr>
                                        <p:cTn id="19" dur="1" fill="hold">
                                          <p:stCondLst>
                                            <p:cond delay="0"/>
                                          </p:stCondLst>
                                        </p:cTn>
                                        <p:tgtEl>
                                          <p:spTgt spid="26632"/>
                                        </p:tgtEl>
                                        <p:attrNameLst>
                                          <p:attrName>style.visibility</p:attrName>
                                        </p:attrNameLst>
                                      </p:cBhvr>
                                      <p:to>
                                        <p:strVal val="visible"/>
                                      </p:to>
                                    </p:set>
                                    <p:anim calcmode="lin" valueType="num">
                                      <p:cBhvr>
                                        <p:cTn id="20" dur="500" fill="hold"/>
                                        <p:tgtEl>
                                          <p:spTgt spid="26632"/>
                                        </p:tgtEl>
                                        <p:attrNameLst>
                                          <p:attrName>ppt_x</p:attrName>
                                        </p:attrNameLst>
                                      </p:cBhvr>
                                      <p:tavLst>
                                        <p:tav tm="0">
                                          <p:val>
                                            <p:strVal val="1+#ppt_w/2"/>
                                          </p:val>
                                        </p:tav>
                                        <p:tav tm="100000">
                                          <p:val>
                                            <p:strVal val="#ppt_x"/>
                                          </p:val>
                                        </p:tav>
                                      </p:tavLst>
                                    </p:anim>
                                    <p:anim calcmode="lin" valueType="num">
                                      <p:cBhvr>
                                        <p:cTn id="21" dur="500" fill="hold"/>
                                        <p:tgtEl>
                                          <p:spTgt spid="26632"/>
                                        </p:tgtEl>
                                        <p:attrNameLst>
                                          <p:attrName>ppt_y</p:attrName>
                                        </p:attrNameLst>
                                      </p:cBhvr>
                                      <p:tavLst>
                                        <p:tav tm="0">
                                          <p:val>
                                            <p:strVal val="#ppt_y"/>
                                          </p:val>
                                        </p:tav>
                                        <p:tav tm="100000">
                                          <p:val>
                                            <p:strVal val="#ppt_y"/>
                                          </p:val>
                                        </p:tav>
                                      </p:tavLst>
                                    </p:anim>
                                  </p:childTnLst>
                                </p:cTn>
                              </p:par>
                            </p:childTnLst>
                          </p:cTn>
                        </p:par>
                        <p:par>
                          <p:cTn id="22" fill="hold">
                            <p:stCondLst>
                              <p:cond delay="1019"/>
                            </p:stCondLst>
                            <p:childTnLst>
                              <p:par>
                                <p:cTn id="23" presetID="31" presetClass="entr" presetSubtype="0" fill="hold" grpId="0" nodeType="afterEffect">
                                  <p:stCondLst>
                                    <p:cond delay="0"/>
                                  </p:stCondLst>
                                  <p:childTnLst>
                                    <p:set>
                                      <p:cBhvr>
                                        <p:cTn id="24" dur="1" fill="hold">
                                          <p:stCondLst>
                                            <p:cond delay="0"/>
                                          </p:stCondLst>
                                        </p:cTn>
                                        <p:tgtEl>
                                          <p:spTgt spid="26633"/>
                                        </p:tgtEl>
                                        <p:attrNameLst>
                                          <p:attrName>style.visibility</p:attrName>
                                        </p:attrNameLst>
                                      </p:cBhvr>
                                      <p:to>
                                        <p:strVal val="visible"/>
                                      </p:to>
                                    </p:set>
                                    <p:anim calcmode="lin" valueType="num">
                                      <p:cBhvr>
                                        <p:cTn id="25" dur="300" fill="hold"/>
                                        <p:tgtEl>
                                          <p:spTgt spid="26633"/>
                                        </p:tgtEl>
                                        <p:attrNameLst>
                                          <p:attrName>ppt_w</p:attrName>
                                        </p:attrNameLst>
                                      </p:cBhvr>
                                      <p:tavLst>
                                        <p:tav tm="0">
                                          <p:val>
                                            <p:fltVal val="0.000000"/>
                                          </p:val>
                                        </p:tav>
                                        <p:tav tm="100000">
                                          <p:val>
                                            <p:strVal val="#ppt_w"/>
                                          </p:val>
                                        </p:tav>
                                      </p:tavLst>
                                    </p:anim>
                                    <p:anim calcmode="lin" valueType="num">
                                      <p:cBhvr>
                                        <p:cTn id="26" dur="300" fill="hold"/>
                                        <p:tgtEl>
                                          <p:spTgt spid="26633"/>
                                        </p:tgtEl>
                                        <p:attrNameLst>
                                          <p:attrName>ppt_h</p:attrName>
                                        </p:attrNameLst>
                                      </p:cBhvr>
                                      <p:tavLst>
                                        <p:tav tm="0">
                                          <p:val>
                                            <p:fltVal val="0.000000"/>
                                          </p:val>
                                        </p:tav>
                                        <p:tav tm="100000">
                                          <p:val>
                                            <p:strVal val="#ppt_h"/>
                                          </p:val>
                                        </p:tav>
                                      </p:tavLst>
                                    </p:anim>
                                    <p:anim calcmode="lin" valueType="num">
                                      <p:cBhvr>
                                        <p:cTn id="27" dur="300" fill="hold"/>
                                        <p:tgtEl>
                                          <p:spTgt spid="26633"/>
                                        </p:tgtEl>
                                        <p:attrNameLst>
                                          <p:attrName>style.rotation</p:attrName>
                                        </p:attrNameLst>
                                      </p:cBhvr>
                                      <p:tavLst>
                                        <p:tav tm="0">
                                          <p:val>
                                            <p:fltVal val="90.000000"/>
                                          </p:val>
                                        </p:tav>
                                        <p:tav tm="100000">
                                          <p:val>
                                            <p:fltVal val="0.000000"/>
                                          </p:val>
                                        </p:tav>
                                      </p:tavLst>
                                    </p:anim>
                                    <p:animEffect transition="in" filter="fade">
                                      <p:cBhvr>
                                        <p:cTn id="28" dur="300"/>
                                        <p:tgtEl>
                                          <p:spTgt spid="26633"/>
                                        </p:tgtEl>
                                      </p:cBhvr>
                                    </p:animEffect>
                                  </p:childTnLst>
                                </p:cTn>
                              </p:par>
                            </p:childTnLst>
                          </p:cTn>
                        </p:par>
                        <p:par>
                          <p:cTn id="29" fill="hold">
                            <p:stCondLst>
                              <p:cond delay="1519"/>
                            </p:stCondLst>
                            <p:childTnLst>
                              <p:par>
                                <p:cTn id="30" presetID="22" presetClass="entr" presetSubtype="1" fill="hold" grpId="0" nodeType="afterEffect">
                                  <p:stCondLst>
                                    <p:cond delay="0"/>
                                  </p:stCondLst>
                                  <p:childTnLst>
                                    <p:set>
                                      <p:cBhvr>
                                        <p:cTn id="31" dur="1" fill="hold">
                                          <p:stCondLst>
                                            <p:cond delay="0"/>
                                          </p:stCondLst>
                                        </p:cTn>
                                        <p:tgtEl>
                                          <p:spTgt spid="26635"/>
                                        </p:tgtEl>
                                        <p:attrNameLst>
                                          <p:attrName>style.visibility</p:attrName>
                                        </p:attrNameLst>
                                      </p:cBhvr>
                                      <p:to>
                                        <p:strVal val="visible"/>
                                      </p:to>
                                    </p:set>
                                    <p:animEffect transition="in" filter="wipe(up)">
                                      <p:cBhvr>
                                        <p:cTn id="32" dur="500"/>
                                        <p:tgtEl>
                                          <p:spTgt spid="26635"/>
                                        </p:tgtEl>
                                      </p:cBhvr>
                                    </p:animEffect>
                                  </p:childTnLst>
                                </p:cTn>
                              </p:par>
                            </p:childTnLst>
                          </p:cTn>
                        </p:par>
                        <p:par>
                          <p:cTn id="33" fill="hold">
                            <p:stCondLst>
                              <p:cond delay="2019"/>
                            </p:stCondLst>
                            <p:childTnLst>
                              <p:par>
                                <p:cTn id="34" presetID="14" presetClass="entr" presetSubtype="10" fill="hold" grpId="0" nodeType="afterEffect">
                                  <p:stCondLst>
                                    <p:cond delay="0"/>
                                  </p:stCondLst>
                                  <p:childTnLst>
                                    <p:set>
                                      <p:cBhvr>
                                        <p:cTn id="35" dur="1" fill="hold">
                                          <p:stCondLst>
                                            <p:cond delay="0"/>
                                          </p:stCondLst>
                                        </p:cTn>
                                        <p:tgtEl>
                                          <p:spTgt spid="26641"/>
                                        </p:tgtEl>
                                        <p:attrNameLst>
                                          <p:attrName>style.visibility</p:attrName>
                                        </p:attrNameLst>
                                      </p:cBhvr>
                                      <p:to>
                                        <p:strVal val="visible"/>
                                      </p:to>
                                    </p:set>
                                    <p:animEffect transition="in" filter="randombar(horizontal)">
                                      <p:cBhvr>
                                        <p:cTn id="36" dur="500"/>
                                        <p:tgtEl>
                                          <p:spTgt spid="26641"/>
                                        </p:tgtEl>
                                      </p:cBhvr>
                                    </p:animEffect>
                                  </p:childTnLst>
                                </p:cTn>
                              </p:par>
                            </p:childTnLst>
                          </p:cTn>
                        </p:par>
                        <p:par>
                          <p:cTn id="37" fill="hold">
                            <p:stCondLst>
                              <p:cond delay="2519"/>
                            </p:stCondLst>
                            <p:childTnLst>
                              <p:par>
                                <p:cTn id="38" presetID="2" presetClass="entr" presetSubtype="12" fill="hold" nodeType="afterEffect">
                                  <p:stCondLst>
                                    <p:cond delay="0"/>
                                  </p:stCondLst>
                                  <p:childTnLst>
                                    <p:set>
                                      <p:cBhvr>
                                        <p:cTn id="39" dur="1" fill="hold">
                                          <p:stCondLst>
                                            <p:cond delay="0"/>
                                          </p:stCondLst>
                                        </p:cTn>
                                        <p:tgtEl>
                                          <p:spTgt spid="26628"/>
                                        </p:tgtEl>
                                        <p:attrNameLst>
                                          <p:attrName>style.visibility</p:attrName>
                                        </p:attrNameLst>
                                      </p:cBhvr>
                                      <p:to>
                                        <p:strVal val="visible"/>
                                      </p:to>
                                    </p:set>
                                    <p:anim calcmode="lin" valueType="num">
                                      <p:cBhvr>
                                        <p:cTn id="40" dur="500" fill="hold"/>
                                        <p:tgtEl>
                                          <p:spTgt spid="26628"/>
                                        </p:tgtEl>
                                        <p:attrNameLst>
                                          <p:attrName>ppt_x</p:attrName>
                                        </p:attrNameLst>
                                      </p:cBhvr>
                                      <p:tavLst>
                                        <p:tav tm="0">
                                          <p:val>
                                            <p:strVal val="0-#ppt_w/2"/>
                                          </p:val>
                                        </p:tav>
                                        <p:tav tm="100000">
                                          <p:val>
                                            <p:strVal val="#ppt_x"/>
                                          </p:val>
                                        </p:tav>
                                      </p:tavLst>
                                    </p:anim>
                                    <p:anim calcmode="lin" valueType="num">
                                      <p:cBhvr>
                                        <p:cTn id="41" dur="500" fill="hold"/>
                                        <p:tgtEl>
                                          <p:spTgt spid="26628"/>
                                        </p:tgtEl>
                                        <p:attrNameLst>
                                          <p:attrName>ppt_y</p:attrName>
                                        </p:attrNameLst>
                                      </p:cBhvr>
                                      <p:tavLst>
                                        <p:tav tm="0">
                                          <p:val>
                                            <p:strVal val="1+#ppt_h/2"/>
                                          </p:val>
                                        </p:tav>
                                        <p:tav tm="100000">
                                          <p:val>
                                            <p:strVal val="#ppt_y"/>
                                          </p:val>
                                        </p:tav>
                                      </p:tavLst>
                                    </p:anim>
                                  </p:childTnLst>
                                </p:cTn>
                              </p:par>
                            </p:childTnLst>
                          </p:cTn>
                        </p:par>
                        <p:par>
                          <p:cTn id="42" fill="hold">
                            <p:stCondLst>
                              <p:cond delay="3019"/>
                            </p:stCondLst>
                            <p:childTnLst>
                              <p:par>
                                <p:cTn id="43" presetID="31" presetClass="entr" presetSubtype="0" fill="hold" grpId="0" nodeType="afterEffect">
                                  <p:stCondLst>
                                    <p:cond delay="0"/>
                                  </p:stCondLst>
                                  <p:childTnLst>
                                    <p:set>
                                      <p:cBhvr>
                                        <p:cTn id="44" dur="1" fill="hold">
                                          <p:stCondLst>
                                            <p:cond delay="0"/>
                                          </p:stCondLst>
                                        </p:cTn>
                                        <p:tgtEl>
                                          <p:spTgt spid="26629"/>
                                        </p:tgtEl>
                                        <p:attrNameLst>
                                          <p:attrName>style.visibility</p:attrName>
                                        </p:attrNameLst>
                                      </p:cBhvr>
                                      <p:to>
                                        <p:strVal val="visible"/>
                                      </p:to>
                                    </p:set>
                                    <p:anim calcmode="lin" valueType="num">
                                      <p:cBhvr>
                                        <p:cTn id="45" dur="300" fill="hold"/>
                                        <p:tgtEl>
                                          <p:spTgt spid="26629"/>
                                        </p:tgtEl>
                                        <p:attrNameLst>
                                          <p:attrName>ppt_w</p:attrName>
                                        </p:attrNameLst>
                                      </p:cBhvr>
                                      <p:tavLst>
                                        <p:tav tm="0">
                                          <p:val>
                                            <p:fltVal val="0.000000"/>
                                          </p:val>
                                        </p:tav>
                                        <p:tav tm="100000">
                                          <p:val>
                                            <p:strVal val="#ppt_w"/>
                                          </p:val>
                                        </p:tav>
                                      </p:tavLst>
                                    </p:anim>
                                    <p:anim calcmode="lin" valueType="num">
                                      <p:cBhvr>
                                        <p:cTn id="46" dur="300" fill="hold"/>
                                        <p:tgtEl>
                                          <p:spTgt spid="26629"/>
                                        </p:tgtEl>
                                        <p:attrNameLst>
                                          <p:attrName>ppt_h</p:attrName>
                                        </p:attrNameLst>
                                      </p:cBhvr>
                                      <p:tavLst>
                                        <p:tav tm="0">
                                          <p:val>
                                            <p:fltVal val="0.000000"/>
                                          </p:val>
                                        </p:tav>
                                        <p:tav tm="100000">
                                          <p:val>
                                            <p:strVal val="#ppt_h"/>
                                          </p:val>
                                        </p:tav>
                                      </p:tavLst>
                                    </p:anim>
                                    <p:anim calcmode="lin" valueType="num">
                                      <p:cBhvr>
                                        <p:cTn id="47" dur="300" fill="hold"/>
                                        <p:tgtEl>
                                          <p:spTgt spid="26629"/>
                                        </p:tgtEl>
                                        <p:attrNameLst>
                                          <p:attrName>style.rotation</p:attrName>
                                        </p:attrNameLst>
                                      </p:cBhvr>
                                      <p:tavLst>
                                        <p:tav tm="0">
                                          <p:val>
                                            <p:fltVal val="90.000000"/>
                                          </p:val>
                                        </p:tav>
                                        <p:tav tm="100000">
                                          <p:val>
                                            <p:fltVal val="0.000000"/>
                                          </p:val>
                                        </p:tav>
                                      </p:tavLst>
                                    </p:anim>
                                    <p:animEffect transition="in" filter="fade">
                                      <p:cBhvr>
                                        <p:cTn id="48" dur="300"/>
                                        <p:tgtEl>
                                          <p:spTgt spid="26629"/>
                                        </p:tgtEl>
                                      </p:cBhvr>
                                    </p:animEffect>
                                  </p:childTnLst>
                                </p:cTn>
                              </p:par>
                            </p:childTnLst>
                          </p:cTn>
                        </p:par>
                        <p:par>
                          <p:cTn id="49" fill="hold">
                            <p:stCondLst>
                              <p:cond delay="3519"/>
                            </p:stCondLst>
                            <p:childTnLst>
                              <p:par>
                                <p:cTn id="50" presetID="14" presetClass="entr" presetSubtype="10" fill="hold" grpId="0" nodeType="afterEffect">
                                  <p:stCondLst>
                                    <p:cond delay="0"/>
                                  </p:stCondLst>
                                  <p:childTnLst>
                                    <p:set>
                                      <p:cBhvr>
                                        <p:cTn id="51" dur="1" fill="hold">
                                          <p:stCondLst>
                                            <p:cond delay="0"/>
                                          </p:stCondLst>
                                        </p:cTn>
                                        <p:tgtEl>
                                          <p:spTgt spid="26640"/>
                                        </p:tgtEl>
                                        <p:attrNameLst>
                                          <p:attrName>style.visibility</p:attrName>
                                        </p:attrNameLst>
                                      </p:cBhvr>
                                      <p:to>
                                        <p:strVal val="visible"/>
                                      </p:to>
                                    </p:set>
                                    <p:animEffect transition="in" filter="randombar(horizontal)">
                                      <p:cBhvr>
                                        <p:cTn id="52" dur="500"/>
                                        <p:tgtEl>
                                          <p:spTgt spid="26640"/>
                                        </p:tgtEl>
                                      </p:cBhvr>
                                    </p:animEffect>
                                  </p:childTnLst>
                                </p:cTn>
                              </p:par>
                            </p:childTnLst>
                          </p:cTn>
                        </p:par>
                        <p:par>
                          <p:cTn id="53" fill="hold">
                            <p:stCondLst>
                              <p:cond delay="4019"/>
                            </p:stCondLst>
                            <p:childTnLst>
                              <p:par>
                                <p:cTn id="54" presetID="22" presetClass="entr" presetSubtype="1" fill="hold" grpId="0" nodeType="afterEffect">
                                  <p:stCondLst>
                                    <p:cond delay="0"/>
                                  </p:stCondLst>
                                  <p:childTnLst>
                                    <p:set>
                                      <p:cBhvr>
                                        <p:cTn id="55" dur="1" fill="hold">
                                          <p:stCondLst>
                                            <p:cond delay="0"/>
                                          </p:stCondLst>
                                        </p:cTn>
                                        <p:tgtEl>
                                          <p:spTgt spid="26637"/>
                                        </p:tgtEl>
                                        <p:attrNameLst>
                                          <p:attrName>style.visibility</p:attrName>
                                        </p:attrNameLst>
                                      </p:cBhvr>
                                      <p:to>
                                        <p:strVal val="visible"/>
                                      </p:to>
                                    </p:set>
                                    <p:animEffect transition="in" filter="wipe(up)">
                                      <p:cBhvr>
                                        <p:cTn id="56" dur="500"/>
                                        <p:tgtEl>
                                          <p:spTgt spid="26637"/>
                                        </p:tgtEl>
                                      </p:cBhvr>
                                    </p:animEffect>
                                  </p:childTnLst>
                                </p:cTn>
                              </p:par>
                            </p:childTnLst>
                          </p:cTn>
                        </p:par>
                        <p:par>
                          <p:cTn id="57" fill="hold">
                            <p:stCondLst>
                              <p:cond delay="4519"/>
                            </p:stCondLst>
                            <p:childTnLst>
                              <p:par>
                                <p:cTn id="58" presetID="2" presetClass="entr" presetSubtype="9" fill="hold" nodeType="afterEffect">
                                  <p:stCondLst>
                                    <p:cond delay="0"/>
                                  </p:stCondLst>
                                  <p:childTnLst>
                                    <p:set>
                                      <p:cBhvr>
                                        <p:cTn id="59" dur="1" fill="hold">
                                          <p:stCondLst>
                                            <p:cond delay="0"/>
                                          </p:stCondLst>
                                        </p:cTn>
                                        <p:tgtEl>
                                          <p:spTgt spid="26630"/>
                                        </p:tgtEl>
                                        <p:attrNameLst>
                                          <p:attrName>style.visibility</p:attrName>
                                        </p:attrNameLst>
                                      </p:cBhvr>
                                      <p:to>
                                        <p:strVal val="visible"/>
                                      </p:to>
                                    </p:set>
                                    <p:anim calcmode="lin" valueType="num">
                                      <p:cBhvr>
                                        <p:cTn id="60" dur="500" fill="hold"/>
                                        <p:tgtEl>
                                          <p:spTgt spid="26630"/>
                                        </p:tgtEl>
                                        <p:attrNameLst>
                                          <p:attrName>ppt_x</p:attrName>
                                        </p:attrNameLst>
                                      </p:cBhvr>
                                      <p:tavLst>
                                        <p:tav tm="0">
                                          <p:val>
                                            <p:strVal val="0-#ppt_w/2"/>
                                          </p:val>
                                        </p:tav>
                                        <p:tav tm="100000">
                                          <p:val>
                                            <p:strVal val="#ppt_x"/>
                                          </p:val>
                                        </p:tav>
                                      </p:tavLst>
                                    </p:anim>
                                    <p:anim calcmode="lin" valueType="num">
                                      <p:cBhvr>
                                        <p:cTn id="61" dur="500" fill="hold"/>
                                        <p:tgtEl>
                                          <p:spTgt spid="26630"/>
                                        </p:tgtEl>
                                        <p:attrNameLst>
                                          <p:attrName>ppt_y</p:attrName>
                                        </p:attrNameLst>
                                      </p:cBhvr>
                                      <p:tavLst>
                                        <p:tav tm="0">
                                          <p:val>
                                            <p:strVal val="0-#ppt_h/2"/>
                                          </p:val>
                                        </p:tav>
                                        <p:tav tm="100000">
                                          <p:val>
                                            <p:strVal val="#ppt_y"/>
                                          </p:val>
                                        </p:tav>
                                      </p:tavLst>
                                    </p:anim>
                                  </p:childTnLst>
                                </p:cTn>
                              </p:par>
                            </p:childTnLst>
                          </p:cTn>
                        </p:par>
                        <p:par>
                          <p:cTn id="62" fill="hold">
                            <p:stCondLst>
                              <p:cond delay="5019"/>
                            </p:stCondLst>
                            <p:childTnLst>
                              <p:par>
                                <p:cTn id="63" presetID="31" presetClass="entr" presetSubtype="0" fill="hold" grpId="0" nodeType="afterEffect">
                                  <p:stCondLst>
                                    <p:cond delay="0"/>
                                  </p:stCondLst>
                                  <p:childTnLst>
                                    <p:set>
                                      <p:cBhvr>
                                        <p:cTn id="64" dur="1" fill="hold">
                                          <p:stCondLst>
                                            <p:cond delay="0"/>
                                          </p:stCondLst>
                                        </p:cTn>
                                        <p:tgtEl>
                                          <p:spTgt spid="26631"/>
                                        </p:tgtEl>
                                        <p:attrNameLst>
                                          <p:attrName>style.visibility</p:attrName>
                                        </p:attrNameLst>
                                      </p:cBhvr>
                                      <p:to>
                                        <p:strVal val="visible"/>
                                      </p:to>
                                    </p:set>
                                    <p:anim calcmode="lin" valueType="num">
                                      <p:cBhvr>
                                        <p:cTn id="65" dur="300" fill="hold"/>
                                        <p:tgtEl>
                                          <p:spTgt spid="26631"/>
                                        </p:tgtEl>
                                        <p:attrNameLst>
                                          <p:attrName>ppt_w</p:attrName>
                                        </p:attrNameLst>
                                      </p:cBhvr>
                                      <p:tavLst>
                                        <p:tav tm="0">
                                          <p:val>
                                            <p:fltVal val="0.000000"/>
                                          </p:val>
                                        </p:tav>
                                        <p:tav tm="100000">
                                          <p:val>
                                            <p:strVal val="#ppt_w"/>
                                          </p:val>
                                        </p:tav>
                                      </p:tavLst>
                                    </p:anim>
                                    <p:anim calcmode="lin" valueType="num">
                                      <p:cBhvr>
                                        <p:cTn id="66" dur="300" fill="hold"/>
                                        <p:tgtEl>
                                          <p:spTgt spid="26631"/>
                                        </p:tgtEl>
                                        <p:attrNameLst>
                                          <p:attrName>ppt_h</p:attrName>
                                        </p:attrNameLst>
                                      </p:cBhvr>
                                      <p:tavLst>
                                        <p:tav tm="0">
                                          <p:val>
                                            <p:fltVal val="0.000000"/>
                                          </p:val>
                                        </p:tav>
                                        <p:tav tm="100000">
                                          <p:val>
                                            <p:strVal val="#ppt_h"/>
                                          </p:val>
                                        </p:tav>
                                      </p:tavLst>
                                    </p:anim>
                                    <p:anim calcmode="lin" valueType="num">
                                      <p:cBhvr>
                                        <p:cTn id="67" dur="300" fill="hold"/>
                                        <p:tgtEl>
                                          <p:spTgt spid="26631"/>
                                        </p:tgtEl>
                                        <p:attrNameLst>
                                          <p:attrName>style.rotation</p:attrName>
                                        </p:attrNameLst>
                                      </p:cBhvr>
                                      <p:tavLst>
                                        <p:tav tm="0">
                                          <p:val>
                                            <p:fltVal val="90.000000"/>
                                          </p:val>
                                        </p:tav>
                                        <p:tav tm="100000">
                                          <p:val>
                                            <p:fltVal val="0.000000"/>
                                          </p:val>
                                        </p:tav>
                                      </p:tavLst>
                                    </p:anim>
                                    <p:animEffect transition="in" filter="fade">
                                      <p:cBhvr>
                                        <p:cTn id="68" dur="300"/>
                                        <p:tgtEl>
                                          <p:spTgt spid="26631"/>
                                        </p:tgtEl>
                                      </p:cBhvr>
                                    </p:animEffect>
                                  </p:childTnLst>
                                </p:cTn>
                              </p:par>
                            </p:childTnLst>
                          </p:cTn>
                        </p:par>
                        <p:par>
                          <p:cTn id="69" fill="hold">
                            <p:stCondLst>
                              <p:cond delay="5519"/>
                            </p:stCondLst>
                            <p:childTnLst>
                              <p:par>
                                <p:cTn id="70" presetID="22" presetClass="entr" presetSubtype="1" fill="hold" grpId="0" nodeType="afterEffect">
                                  <p:stCondLst>
                                    <p:cond delay="0"/>
                                  </p:stCondLst>
                                  <p:childTnLst>
                                    <p:set>
                                      <p:cBhvr>
                                        <p:cTn id="71" dur="1" fill="hold">
                                          <p:stCondLst>
                                            <p:cond delay="0"/>
                                          </p:stCondLst>
                                        </p:cTn>
                                        <p:tgtEl>
                                          <p:spTgt spid="26639"/>
                                        </p:tgtEl>
                                        <p:attrNameLst>
                                          <p:attrName>style.visibility</p:attrName>
                                        </p:attrNameLst>
                                      </p:cBhvr>
                                      <p:to>
                                        <p:strVal val="visible"/>
                                      </p:to>
                                    </p:set>
                                    <p:animEffect transition="in" filter="wipe(up)">
                                      <p:cBhvr>
                                        <p:cTn id="72" dur="500"/>
                                        <p:tgtEl>
                                          <p:spTgt spid="26639"/>
                                        </p:tgtEl>
                                      </p:cBhvr>
                                    </p:animEffect>
                                  </p:childTnLst>
                                </p:cTn>
                              </p:par>
                            </p:childTnLst>
                          </p:cTn>
                        </p:par>
                        <p:par>
                          <p:cTn id="73" fill="hold">
                            <p:stCondLst>
                              <p:cond delay="6019"/>
                            </p:stCondLst>
                            <p:childTnLst>
                              <p:par>
                                <p:cTn id="74" presetID="14" presetClass="entr" presetSubtype="10" fill="hold" grpId="0" nodeType="afterEffect">
                                  <p:stCondLst>
                                    <p:cond delay="0"/>
                                  </p:stCondLst>
                                  <p:childTnLst>
                                    <p:set>
                                      <p:cBhvr>
                                        <p:cTn id="75" dur="1" fill="hold">
                                          <p:stCondLst>
                                            <p:cond delay="0"/>
                                          </p:stCondLst>
                                        </p:cTn>
                                        <p:tgtEl>
                                          <p:spTgt spid="26642"/>
                                        </p:tgtEl>
                                        <p:attrNameLst>
                                          <p:attrName>style.visibility</p:attrName>
                                        </p:attrNameLst>
                                      </p:cBhvr>
                                      <p:to>
                                        <p:strVal val="visible"/>
                                      </p:to>
                                    </p:set>
                                    <p:animEffect transition="in" filter="randombar(horizontal)">
                                      <p:cBhvr>
                                        <p:cTn id="76"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9" grpId="0"/>
      <p:bldP spid="26631" grpId="0"/>
      <p:bldP spid="26633" grpId="0"/>
      <p:bldP spid="26635" grpId="0" bldLvl="0" animBg="1"/>
      <p:bldP spid="26637" grpId="0" bldLvl="0" animBg="1"/>
      <p:bldP spid="26639" grpId="0" bldLvl="0" animBg="1"/>
      <p:bldP spid="26640" grpId="0" bldLvl="0" animBg="1"/>
      <p:bldP spid="26641" grpId="0" bldLvl="0" animBg="1"/>
      <p:bldP spid="2664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Freeform 5"/>
          <p:cNvSpPr/>
          <p:nvPr/>
        </p:nvSpPr>
        <p:spPr>
          <a:xfrm>
            <a:off x="-9525" y="-49212"/>
            <a:ext cx="4919663" cy="6918325"/>
          </a:xfrm>
          <a:custGeom>
            <a:avLst/>
            <a:gdLst/>
            <a:ahLst/>
            <a:cxnLst>
              <a:cxn ang="0">
                <a:pos x="0" y="0"/>
              </a:cxn>
              <a:cxn ang="0">
                <a:pos x="6550" y="0"/>
              </a:cxn>
              <a:cxn ang="0">
                <a:pos x="7847" y="9000"/>
              </a:cxn>
              <a:cxn ang="0">
                <a:pos x="0" y="9000"/>
              </a:cxn>
              <a:cxn ang="0">
                <a:pos x="0" y="0"/>
              </a:cxn>
            </a:cxnLst>
            <a:pathLst>
              <a:path w="7847" h="9000">
                <a:moveTo>
                  <a:pt x="0" y="0"/>
                </a:moveTo>
                <a:lnTo>
                  <a:pt x="6550" y="0"/>
                </a:lnTo>
                <a:lnTo>
                  <a:pt x="7847" y="9000"/>
                </a:lnTo>
                <a:lnTo>
                  <a:pt x="0" y="9000"/>
                </a:lnTo>
                <a:lnTo>
                  <a:pt x="0" y="0"/>
                </a:lnTo>
                <a:close/>
              </a:path>
            </a:pathLst>
          </a:custGeom>
          <a:blipFill rotWithShape="1">
            <a:blip r:embed="rId1"/>
            <a:stretch>
              <a:fillRect/>
            </a:stretch>
          </a:blipFill>
          <a:ln w="9525">
            <a:noFill/>
          </a:ln>
        </p:spPr>
        <p:txBody>
          <a:bodyPr/>
          <a:p>
            <a:endParaRPr lang="zh-CN" altLang="en-US"/>
          </a:p>
        </p:txBody>
      </p:sp>
      <p:sp>
        <p:nvSpPr>
          <p:cNvPr id="49155" name="Freeform 6"/>
          <p:cNvSpPr/>
          <p:nvPr/>
        </p:nvSpPr>
        <p:spPr>
          <a:xfrm>
            <a:off x="4071938" y="-6350"/>
            <a:ext cx="8116887" cy="6870700"/>
          </a:xfrm>
          <a:custGeom>
            <a:avLst/>
            <a:gdLst/>
            <a:ahLst/>
            <a:cxnLst>
              <a:cxn ang="0">
                <a:pos x="10036" y="7408"/>
              </a:cxn>
              <a:cxn ang="0">
                <a:pos x="1087" y="7408"/>
              </a:cxn>
              <a:cxn ang="0">
                <a:pos x="0" y="0"/>
              </a:cxn>
              <a:cxn ang="0">
                <a:pos x="10036" y="0"/>
              </a:cxn>
              <a:cxn ang="0">
                <a:pos x="10036" y="7408"/>
              </a:cxn>
            </a:cxnLst>
            <a:pathLst>
              <a:path w="10036" h="7408">
                <a:moveTo>
                  <a:pt x="10036" y="7408"/>
                </a:moveTo>
                <a:lnTo>
                  <a:pt x="1087" y="7408"/>
                </a:lnTo>
                <a:lnTo>
                  <a:pt x="0" y="0"/>
                </a:lnTo>
                <a:lnTo>
                  <a:pt x="10036" y="0"/>
                </a:lnTo>
                <a:lnTo>
                  <a:pt x="10036" y="7408"/>
                </a:lnTo>
                <a:close/>
              </a:path>
            </a:pathLst>
          </a:custGeom>
          <a:solidFill>
            <a:srgbClr val="FFFFFF">
              <a:alpha val="70195"/>
            </a:srgbClr>
          </a:solidFill>
          <a:ln w="9525">
            <a:noFill/>
          </a:ln>
        </p:spPr>
        <p:txBody>
          <a:bodyPr/>
          <a:p>
            <a:endParaRPr lang="zh-CN" altLang="en-US"/>
          </a:p>
        </p:txBody>
      </p:sp>
      <p:sp>
        <p:nvSpPr>
          <p:cNvPr id="49156" name="TextBox 11"/>
          <p:cNvSpPr txBox="1"/>
          <p:nvPr/>
        </p:nvSpPr>
        <p:spPr>
          <a:xfrm>
            <a:off x="5217795" y="906145"/>
            <a:ext cx="6629400" cy="2834640"/>
          </a:xfrm>
          <a:prstGeom prst="rect">
            <a:avLst/>
          </a:prstGeom>
          <a:noFill/>
          <a:ln w="9525">
            <a:noFill/>
          </a:ln>
        </p:spPr>
        <p:txBody>
          <a:bodyPr wrap="square" anchor="t">
            <a:spAutoFit/>
          </a:bodyPr>
          <a:p>
            <a:pPr lvl="0" indent="0" algn="just">
              <a:lnSpc>
                <a:spcPct val="150000"/>
              </a:lnSpc>
            </a:pPr>
            <a:r>
              <a:rPr lang="en-US" altLang="zh-CN" sz="2400" b="1">
                <a:solidFill>
                  <a:schemeClr val="accent6"/>
                </a:solidFill>
                <a:effectLst/>
                <a:latin typeface="微软雅黑" panose="020B0503020204020204" pitchFamily="34" charset="-122"/>
                <a:ea typeface="微软雅黑" panose="020B0503020204020204" pitchFamily="34" charset="-122"/>
                <a:sym typeface="+mn-ea"/>
              </a:rPr>
              <a:t>1</a:t>
            </a:r>
            <a:r>
              <a:rPr lang="zh-CN" altLang="en-US" sz="2400" b="1">
                <a:solidFill>
                  <a:schemeClr val="accent6"/>
                </a:solidFill>
                <a:effectLst/>
                <a:latin typeface="微软雅黑" panose="020B0503020204020204" pitchFamily="34" charset="-122"/>
                <a:ea typeface="微软雅黑" panose="020B0503020204020204" pitchFamily="34" charset="-122"/>
                <a:sym typeface="+mn-ea"/>
              </a:rPr>
              <a:t>、把学院办学理念及办学定位、培养模式等贯穿在说课内涵中</a:t>
            </a:r>
            <a:endParaRPr lang="zh-CN" altLang="en-US" sz="2400" b="1">
              <a:solidFill>
                <a:schemeClr val="accent6"/>
              </a:solidFill>
              <a:effectLst/>
              <a:latin typeface="微软雅黑" panose="020B0503020204020204" pitchFamily="34" charset="-122"/>
              <a:ea typeface="微软雅黑" panose="020B0503020204020204" pitchFamily="34" charset="-122"/>
              <a:sym typeface="+mn-ea"/>
            </a:endParaRPr>
          </a:p>
          <a:p>
            <a:pPr lvl="0" indent="0" algn="just">
              <a:lnSpc>
                <a:spcPct val="150000"/>
              </a:lnSpc>
            </a:pPr>
            <a:r>
              <a:rPr lang="en-US" altLang="zh-CN" sz="2400" b="1" dirty="0">
                <a:solidFill>
                  <a:schemeClr val="accent6"/>
                </a:solidFill>
                <a:effectLst/>
                <a:latin typeface="微软雅黑" panose="020B0503020204020204" pitchFamily="34" charset="-122"/>
                <a:ea typeface="微软雅黑" panose="020B0503020204020204" pitchFamily="34" charset="-122"/>
                <a:sym typeface="+mn-ea"/>
              </a:rPr>
              <a:t>2</a:t>
            </a:r>
            <a:r>
              <a:rPr lang="zh-CN" altLang="en-US" sz="2400" b="1" dirty="0">
                <a:solidFill>
                  <a:schemeClr val="accent6"/>
                </a:solidFill>
                <a:effectLst/>
                <a:latin typeface="微软雅黑" panose="020B0503020204020204" pitchFamily="34" charset="-122"/>
                <a:ea typeface="微软雅黑" panose="020B0503020204020204" pitchFamily="34" charset="-122"/>
                <a:sym typeface="+mn-ea"/>
              </a:rPr>
              <a:t>、表述要清楚，多整理逻辑顺序，突出为什么要这么做，怎么做，做的效果和反思呢？</a:t>
            </a:r>
            <a:endParaRPr lang="zh-CN" altLang="en-US" sz="2400" b="1" dirty="0">
              <a:solidFill>
                <a:schemeClr val="accent6"/>
              </a:solidFill>
              <a:effectLst/>
              <a:latin typeface="微软雅黑" panose="020B0503020204020204" pitchFamily="34" charset="-122"/>
              <a:ea typeface="微软雅黑" panose="020B0503020204020204" pitchFamily="34" charset="-122"/>
              <a:sym typeface="+mn-ea"/>
            </a:endParaRPr>
          </a:p>
          <a:p>
            <a:pPr lvl="0" indent="0" algn="just">
              <a:lnSpc>
                <a:spcPct val="150000"/>
              </a:lnSpc>
            </a:pPr>
            <a:r>
              <a:rPr lang="en-US" altLang="zh-CN" sz="2400" b="1" dirty="0">
                <a:solidFill>
                  <a:schemeClr val="accent6"/>
                </a:solidFill>
                <a:effectLst/>
                <a:latin typeface="微软雅黑" panose="020B0503020204020204" pitchFamily="34" charset="-122"/>
                <a:ea typeface="微软雅黑" panose="020B0503020204020204" pitchFamily="34" charset="-122"/>
                <a:sym typeface="+mn-ea"/>
              </a:rPr>
              <a:t>3</a:t>
            </a:r>
            <a:r>
              <a:rPr lang="zh-CN" altLang="en-US" sz="2400" b="1" dirty="0">
                <a:solidFill>
                  <a:schemeClr val="accent6"/>
                </a:solidFill>
                <a:effectLst/>
                <a:latin typeface="微软雅黑" panose="020B0503020204020204" pitchFamily="34" charset="-122"/>
                <a:ea typeface="微软雅黑" panose="020B0503020204020204" pitchFamily="34" charset="-122"/>
                <a:sym typeface="+mn-ea"/>
              </a:rPr>
              <a:t>、尽量图文图表展示，切记不可文字平铺直叙</a:t>
            </a:r>
            <a:endParaRPr lang="zh-CN" altLang="en-US" sz="2400" b="1" dirty="0">
              <a:solidFill>
                <a:schemeClr val="accent6"/>
              </a:solidFill>
              <a:effectLst/>
              <a:latin typeface="微软雅黑" panose="020B0503020204020204" pitchFamily="34" charset="-122"/>
              <a:ea typeface="微软雅黑" panose="020B0503020204020204" pitchFamily="34" charset="-122"/>
              <a:sym typeface="+mn-ea"/>
            </a:endParaRPr>
          </a:p>
        </p:txBody>
      </p:sp>
      <p:sp>
        <p:nvSpPr>
          <p:cNvPr id="49157" name="TextBox 12"/>
          <p:cNvSpPr txBox="1"/>
          <p:nvPr/>
        </p:nvSpPr>
        <p:spPr>
          <a:xfrm>
            <a:off x="4457700" y="1385888"/>
            <a:ext cx="639763" cy="908050"/>
          </a:xfrm>
          <a:prstGeom prst="rect">
            <a:avLst/>
          </a:prstGeom>
          <a:noFill/>
          <a:ln w="9525">
            <a:noFill/>
          </a:ln>
        </p:spPr>
        <p:txBody>
          <a:bodyPr vert="eaVert" wrap="none" anchor="t">
            <a:spAutoFit/>
          </a:bodyPr>
          <a:p>
            <a:pPr lvl="0" indent="0"/>
            <a:r>
              <a:rPr lang="zh-CN" altLang="en-US" sz="2800" dirty="0">
                <a:solidFill>
                  <a:srgbClr val="292929"/>
                </a:solidFill>
                <a:latin typeface="微软雅黑" panose="020B0503020204020204" pitchFamily="34" charset="-122"/>
                <a:ea typeface="微软雅黑" panose="020B0503020204020204" pitchFamily="34" charset="-122"/>
              </a:rPr>
              <a:t>后 记</a:t>
            </a:r>
            <a:endParaRPr lang="zh-CN" altLang="en-US" sz="2800" dirty="0">
              <a:solidFill>
                <a:srgbClr val="29292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left)">
                                      <p:cBhvr>
                                        <p:cTn id="7" dur="500"/>
                                        <p:tgtEl>
                                          <p:spTgt spid="491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155"/>
                                        </p:tgtEl>
                                        <p:attrNameLst>
                                          <p:attrName>style.visibility</p:attrName>
                                        </p:attrNameLst>
                                      </p:cBhvr>
                                      <p:to>
                                        <p:strVal val="visible"/>
                                      </p:to>
                                    </p:set>
                                    <p:animEffect transition="in" filter="wipe(left)">
                                      <p:cBhvr>
                                        <p:cTn id="11" dur="500"/>
                                        <p:tgtEl>
                                          <p:spTgt spid="49155"/>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9157"/>
                                        </p:tgtEl>
                                        <p:attrNameLst>
                                          <p:attrName>style.visibility</p:attrName>
                                        </p:attrNameLst>
                                      </p:cBhvr>
                                      <p:to>
                                        <p:strVal val="visible"/>
                                      </p:to>
                                    </p:set>
                                    <p:anim by="(-#ppt_w*2)" calcmode="lin" valueType="num">
                                      <p:cBhvr rctx="PPT">
                                        <p:cTn id="15" dur="500" autoRev="1" fill="hold">
                                          <p:stCondLst>
                                            <p:cond delay="0"/>
                                          </p:stCondLst>
                                        </p:cTn>
                                        <p:tgtEl>
                                          <p:spTgt spid="49157"/>
                                        </p:tgtEl>
                                        <p:attrNameLst>
                                          <p:attrName>ppt_w</p:attrName>
                                        </p:attrNameLst>
                                      </p:cBhvr>
                                    </p:anim>
                                    <p:anim by="(#ppt_w*0.50)" calcmode="lin" valueType="num">
                                      <p:cBhvr>
                                        <p:cTn id="16" dur="500" decel="50000" autoRev="1" fill="hold">
                                          <p:stCondLst>
                                            <p:cond delay="0"/>
                                          </p:stCondLst>
                                        </p:cTn>
                                        <p:tgtEl>
                                          <p:spTgt spid="49157"/>
                                        </p:tgtEl>
                                        <p:attrNameLst>
                                          <p:attrName>ppt_x</p:attrName>
                                        </p:attrNameLst>
                                      </p:cBhvr>
                                    </p:anim>
                                    <p:anim from="(-#ppt_h/2)" to="(#ppt_y)" calcmode="lin" valueType="num">
                                      <p:cBhvr>
                                        <p:cTn id="17" dur="1000" fill="hold">
                                          <p:stCondLst>
                                            <p:cond delay="0"/>
                                          </p:stCondLst>
                                        </p:cTn>
                                        <p:tgtEl>
                                          <p:spTgt spid="49157"/>
                                        </p:tgtEl>
                                        <p:attrNameLst>
                                          <p:attrName>ppt_y</p:attrName>
                                        </p:attrNameLst>
                                      </p:cBhvr>
                                    </p:anim>
                                    <p:animRot by="21600000">
                                      <p:cBhvr>
                                        <p:cTn id="18" dur="1000" fill="hold">
                                          <p:stCondLst>
                                            <p:cond delay="0"/>
                                          </p:stCondLst>
                                        </p:cTn>
                                        <p:tgtEl>
                                          <p:spTgt spid="49157"/>
                                        </p:tgtEl>
                                        <p:attrNameLst>
                                          <p:attrName>r</p:attrName>
                                        </p:attrNameLst>
                                      </p:cBhvr>
                                    </p:animRot>
                                  </p:childTnLst>
                                </p:cTn>
                              </p:par>
                            </p:childTnLst>
                          </p:cTn>
                        </p:par>
                        <p:par>
                          <p:cTn id="19" fill="hold">
                            <p:stCondLst>
                              <p:cond delay="2200"/>
                            </p:stCondLst>
                            <p:childTnLst>
                              <p:par>
                                <p:cTn id="20" presetID="22" presetClass="entr" presetSubtype="1" fill="hold" grpId="0" nodeType="afterEffect">
                                  <p:stCondLst>
                                    <p:cond delay="0"/>
                                  </p:stCondLst>
                                  <p:childTnLst>
                                    <p:set>
                                      <p:cBhvr>
                                        <p:cTn id="21" dur="1" fill="hold">
                                          <p:stCondLst>
                                            <p:cond delay="0"/>
                                          </p:stCondLst>
                                        </p:cTn>
                                        <p:tgtEl>
                                          <p:spTgt spid="49156"/>
                                        </p:tgtEl>
                                        <p:attrNameLst>
                                          <p:attrName>style.visibility</p:attrName>
                                        </p:attrNameLst>
                                      </p:cBhvr>
                                      <p:to>
                                        <p:strVal val="visible"/>
                                      </p:to>
                                    </p:set>
                                    <p:animEffect transition="in" filter="wipe(up)">
                                      <p:cBhvr>
                                        <p:cTn id="22"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15363"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15364" name="Freeform 7"/>
          <p:cNvSpPr/>
          <p:nvPr/>
        </p:nvSpPr>
        <p:spPr>
          <a:xfrm>
            <a:off x="0" y="2052638"/>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15365"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15366"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15367"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15368" name="TextBox 11"/>
          <p:cNvSpPr txBox="1"/>
          <p:nvPr/>
        </p:nvSpPr>
        <p:spPr>
          <a:xfrm>
            <a:off x="2242503" y="2533015"/>
            <a:ext cx="3230880" cy="743585"/>
          </a:xfrm>
          <a:prstGeom prst="rect">
            <a:avLst/>
          </a:prstGeom>
          <a:noFill/>
          <a:ln w="9525">
            <a:noFill/>
          </a:ln>
        </p:spPr>
        <p:txBody>
          <a:bodyPr wrap="none" anchor="t">
            <a:spAutoFit/>
          </a:bodyPr>
          <a:p>
            <a:pPr lvl="0" indent="0"/>
            <a:r>
              <a:rPr lang="zh-CN" altLang="en-US" sz="4000" b="1" dirty="0">
                <a:solidFill>
                  <a:srgbClr val="F8F8F8"/>
                </a:solidFill>
                <a:latin typeface="微软雅黑" panose="020B0503020204020204" pitchFamily="34" charset="-122"/>
                <a:ea typeface="微软雅黑" panose="020B0503020204020204" pitchFamily="34" charset="-122"/>
              </a:rPr>
              <a:t>一、课程定位</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
        <p:nvSpPr>
          <p:cNvPr id="15370" name="TextBox 1"/>
          <p:cNvSpPr txBox="1"/>
          <p:nvPr/>
        </p:nvSpPr>
        <p:spPr>
          <a:xfrm>
            <a:off x="2778125" y="3435350"/>
            <a:ext cx="6264275" cy="417830"/>
          </a:xfrm>
          <a:prstGeom prst="rect">
            <a:avLst/>
          </a:prstGeom>
          <a:noFill/>
          <a:ln w="9525">
            <a:noFill/>
          </a:ln>
        </p:spPr>
        <p:txBody>
          <a:bodyPr anchor="t">
            <a:spAutoFit/>
          </a:bodyPr>
          <a:p>
            <a:pPr lvl="0" indent="0"/>
            <a:r>
              <a:rPr lang="zh-CN" altLang="en-US" sz="2000" dirty="0">
                <a:solidFill>
                  <a:srgbClr val="FFFFFF"/>
                </a:solidFill>
                <a:latin typeface="微软雅黑" panose="020B0503020204020204" pitchFamily="34" charset="-122"/>
                <a:ea typeface="微软雅黑" panose="020B0503020204020204" pitchFamily="34" charset="-122"/>
              </a:rPr>
              <a:t>课程定位       </a:t>
            </a:r>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职业岗位分析</a:t>
            </a:r>
            <a:r>
              <a:rPr lang="zh-CN" altLang="en-US" sz="2000" dirty="0">
                <a:solidFill>
                  <a:srgbClr val="FFFFFF"/>
                </a:solidFill>
                <a:latin typeface="微软雅黑" panose="020B0503020204020204" pitchFamily="34" charset="-122"/>
                <a:ea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000000"/>
                                          </p:val>
                                        </p:tav>
                                        <p:tav tm="100000">
                                          <p:val>
                                            <p:strVal val="#ppt_w"/>
                                          </p:val>
                                        </p:tav>
                                      </p:tavLst>
                                    </p:anim>
                                    <p:anim calcmode="lin" valueType="num">
                                      <p:cBhvr>
                                        <p:cTn id="20" dur="300" fill="hold"/>
                                        <p:tgtEl>
                                          <p:spTgt spid="15365"/>
                                        </p:tgtEl>
                                        <p:attrNameLst>
                                          <p:attrName>ppt_h</p:attrName>
                                        </p:attrNameLst>
                                      </p:cBhvr>
                                      <p:tavLst>
                                        <p:tav tm="0">
                                          <p:val>
                                            <p:fltVal val="0.000000"/>
                                          </p:val>
                                        </p:tav>
                                        <p:tav tm="100000">
                                          <p:val>
                                            <p:strVal val="#ppt_h"/>
                                          </p:val>
                                        </p:tav>
                                      </p:tavLst>
                                    </p:anim>
                                    <p:anim calcmode="lin" valueType="num">
                                      <p:cBhvr>
                                        <p:cTn id="21" dur="300" fill="hold"/>
                                        <p:tgtEl>
                                          <p:spTgt spid="15365"/>
                                        </p:tgtEl>
                                        <p:attrNameLst>
                                          <p:attrName>style.rotation</p:attrName>
                                        </p:attrNameLst>
                                      </p:cBhvr>
                                      <p:tavLst>
                                        <p:tav tm="0">
                                          <p:val>
                                            <p:fltVal val="90.000000"/>
                                          </p:val>
                                        </p:tav>
                                        <p:tav tm="100000">
                                          <p:val>
                                            <p:fltVal val="0.000000"/>
                                          </p:val>
                                        </p:tav>
                                      </p:tavLst>
                                    </p:anim>
                                    <p:animEffect transition="in" filter="fade">
                                      <p:cBhvr>
                                        <p:cTn id="22" dur="300"/>
                                        <p:tgtEl>
                                          <p:spTgt spid="15365"/>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366"/>
                                        </p:tgtEl>
                                        <p:attrNameLst>
                                          <p:attrName>style.visibility</p:attrName>
                                        </p:attrNameLst>
                                      </p:cBhvr>
                                      <p:to>
                                        <p:strVal val="visible"/>
                                      </p:to>
                                    </p:set>
                                    <p:animEffect transition="in" filter="fade">
                                      <p:cBhvr>
                                        <p:cTn id="26" dur="400"/>
                                        <p:tgtEl>
                                          <p:spTgt spid="15366"/>
                                        </p:tgtEl>
                                      </p:cBhvr>
                                    </p:animEffect>
                                    <p:anim calcmode="lin" valueType="num">
                                      <p:cBhvr>
                                        <p:cTn id="27" dur="400" fill="hold"/>
                                        <p:tgtEl>
                                          <p:spTgt spid="15366"/>
                                        </p:tgtEl>
                                        <p:attrNameLst>
                                          <p:attrName>ppt_x</p:attrName>
                                        </p:attrNameLst>
                                      </p:cBhvr>
                                      <p:tavLst>
                                        <p:tav tm="0">
                                          <p:val>
                                            <p:strVal val="#ppt_x"/>
                                          </p:val>
                                        </p:tav>
                                        <p:tav tm="100000">
                                          <p:val>
                                            <p:strVal val="#ppt_x"/>
                                          </p:val>
                                        </p:tav>
                                      </p:tavLst>
                                    </p:anim>
                                    <p:anim calcmode="lin" valueType="num">
                                      <p:cBhvr>
                                        <p:cTn id="28" dur="400" fill="hold"/>
                                        <p:tgtEl>
                                          <p:spTgt spid="1536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15367"/>
                                        </p:tgtEl>
                                        <p:attrNameLst>
                                          <p:attrName>style.visibility</p:attrName>
                                        </p:attrNameLst>
                                      </p:cBhvr>
                                      <p:to>
                                        <p:strVal val="visible"/>
                                      </p:to>
                                    </p:set>
                                    <p:animEffect transition="in" filter="fade">
                                      <p:cBhvr>
                                        <p:cTn id="31" dur="500"/>
                                        <p:tgtEl>
                                          <p:spTgt spid="15367"/>
                                        </p:tgtEl>
                                      </p:cBhvr>
                                    </p:animEffect>
                                    <p:anim calcmode="lin" valueType="num">
                                      <p:cBhvr>
                                        <p:cTn id="32" dur="500" fill="hold"/>
                                        <p:tgtEl>
                                          <p:spTgt spid="15367"/>
                                        </p:tgtEl>
                                        <p:attrNameLst>
                                          <p:attrName>ppt_x</p:attrName>
                                        </p:attrNameLst>
                                      </p:cBhvr>
                                      <p:tavLst>
                                        <p:tav tm="0">
                                          <p:val>
                                            <p:strVal val="#ppt_x"/>
                                          </p:val>
                                        </p:tav>
                                        <p:tav tm="100000">
                                          <p:val>
                                            <p:strVal val="#ppt_x"/>
                                          </p:val>
                                        </p:tav>
                                      </p:tavLst>
                                    </p:anim>
                                    <p:anim calcmode="lin" valueType="num">
                                      <p:cBhvr>
                                        <p:cTn id="33" dur="500" fill="hold"/>
                                        <p:tgtEl>
                                          <p:spTgt spid="15367"/>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wipe(left)">
                                      <p:cBhvr>
                                        <p:cTn id="36" dur="500"/>
                                        <p:tgtEl>
                                          <p:spTgt spid="1536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5370"/>
                                        </p:tgtEl>
                                        <p:attrNameLst>
                                          <p:attrName>style.visibility</p:attrName>
                                        </p:attrNameLst>
                                      </p:cBhvr>
                                      <p:to>
                                        <p:strVal val="visible"/>
                                      </p:to>
                                    </p:set>
                                    <p:animEffect transition="in" filter="wipe(up)">
                                      <p:cBhvr>
                                        <p:cTn id="39"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课程定位</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35843"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 name="文本框 1"/>
          <p:cNvSpPr txBox="1"/>
          <p:nvPr/>
        </p:nvSpPr>
        <p:spPr>
          <a:xfrm>
            <a:off x="1600835" y="1762125"/>
            <a:ext cx="9780905" cy="5209540"/>
          </a:xfrm>
          <a:prstGeom prst="rect">
            <a:avLst/>
          </a:prstGeom>
          <a:noFill/>
        </p:spPr>
        <p:txBody>
          <a:bodyPr wrap="square" rtlCol="0" anchor="t">
            <a:spAutoFit/>
          </a:bodyPr>
          <a:p>
            <a:pPr>
              <a:lnSpc>
                <a:spcPct val="140000"/>
              </a:lnSpc>
            </a:pPr>
            <a:r>
              <a:rPr lang="en-US" altLang="zh-CN" sz="2400" b="1">
                <a:effectLst/>
                <a:latin typeface="微软雅黑" panose="020B0503020204020204" pitchFamily="34" charset="-122"/>
                <a:ea typeface="微软雅黑" panose="020B0503020204020204" pitchFamily="34" charset="-122"/>
                <a:sym typeface="+mn-ea"/>
              </a:rPr>
              <a:t>1</a:t>
            </a:r>
            <a:r>
              <a:rPr lang="zh-CN" altLang="en-US" sz="2400" b="1">
                <a:effectLst/>
                <a:latin typeface="微软雅黑" panose="020B0503020204020204" pitchFamily="34" charset="-122"/>
                <a:ea typeface="微软雅黑" panose="020B0503020204020204" pitchFamily="34" charset="-122"/>
                <a:sym typeface="+mn-ea"/>
              </a:rPr>
              <a:t>、课程的性质（是公共基础课、专业基础课，还是专业核心课）。</a:t>
            </a:r>
            <a:endParaRPr lang="zh-CN" altLang="en-US" sz="2400" b="1">
              <a:effectLst/>
              <a:latin typeface="微软雅黑" panose="020B0503020204020204" pitchFamily="34" charset="-122"/>
              <a:ea typeface="微软雅黑" panose="020B0503020204020204" pitchFamily="34" charset="-122"/>
              <a:sym typeface="+mn-ea"/>
            </a:endParaRPr>
          </a:p>
          <a:p>
            <a:pPr>
              <a:lnSpc>
                <a:spcPct val="140000"/>
              </a:lnSpc>
            </a:pPr>
            <a:r>
              <a:rPr lang="en-US" altLang="zh-CN" sz="2400" b="1">
                <a:effectLst/>
                <a:latin typeface="微软雅黑" panose="020B0503020204020204" pitchFamily="34" charset="-122"/>
                <a:ea typeface="微软雅黑" panose="020B0503020204020204" pitchFamily="34" charset="-122"/>
                <a:sym typeface="+mn-ea"/>
              </a:rPr>
              <a:t>2</a:t>
            </a:r>
            <a:r>
              <a:rPr lang="zh-CN" altLang="en-US" sz="2400" b="1">
                <a:effectLst/>
                <a:latin typeface="微软雅黑" panose="020B0503020204020204" pitchFamily="34" charset="-122"/>
                <a:ea typeface="微软雅黑" panose="020B0503020204020204" pitchFamily="34" charset="-122"/>
                <a:sym typeface="+mn-ea"/>
              </a:rPr>
              <a:t>、找准课程在专业人才培养方案中的定位。</a:t>
            </a:r>
            <a:br>
              <a:rPr lang="zh-CN" altLang="en-US" sz="2400" b="1">
                <a:effectLst/>
                <a:latin typeface="微软雅黑" panose="020B0503020204020204" pitchFamily="34" charset="-122"/>
                <a:ea typeface="微软雅黑" panose="020B0503020204020204" pitchFamily="34" charset="-122"/>
                <a:sym typeface="+mn-ea"/>
              </a:rPr>
            </a:br>
            <a:r>
              <a:rPr lang="zh-CN" altLang="en-US" sz="2400" b="1">
                <a:latin typeface="微软雅黑" panose="020B0503020204020204" pitchFamily="34" charset="-122"/>
                <a:ea typeface="微软雅黑" panose="020B0503020204020204" pitchFamily="34" charset="-122"/>
                <a:cs typeface="+mn-ea"/>
                <a:sym typeface="+mn-ea"/>
              </a:rPr>
              <a:t>（在学生素质能力结构中发挥什么样的作用）。</a:t>
            </a:r>
            <a:endParaRPr lang="zh-CN" altLang="en-US" sz="2400" b="1">
              <a:latin typeface="微软雅黑" panose="020B0503020204020204" pitchFamily="34" charset="-122"/>
              <a:ea typeface="微软雅黑" panose="020B0503020204020204" pitchFamily="34" charset="-122"/>
              <a:cs typeface="+mn-ea"/>
              <a:sym typeface="+mn-ea"/>
            </a:endParaRPr>
          </a:p>
          <a:p>
            <a:pPr>
              <a:lnSpc>
                <a:spcPct val="140000"/>
              </a:lnSpc>
            </a:pPr>
            <a:r>
              <a:rPr lang="en-US" altLang="zh-CN" sz="2400" b="1">
                <a:effectLst/>
                <a:latin typeface="微软雅黑" panose="020B0503020204020204" pitchFamily="34" charset="-122"/>
                <a:ea typeface="微软雅黑" panose="020B0503020204020204" pitchFamily="34" charset="-122"/>
                <a:cs typeface="+mn-ea"/>
                <a:sym typeface="+mn-ea"/>
              </a:rPr>
              <a:t>3</a:t>
            </a:r>
            <a:r>
              <a:rPr lang="zh-CN" altLang="en-US" sz="2400" b="1">
                <a:effectLst/>
                <a:latin typeface="微软雅黑" panose="020B0503020204020204" pitchFamily="34" charset="-122"/>
                <a:ea typeface="微软雅黑" panose="020B0503020204020204" pitchFamily="34" charset="-122"/>
                <a:cs typeface="+mn-ea"/>
                <a:sym typeface="+mn-ea"/>
              </a:rPr>
              <a:t>、开设学期，学时，理论课实训课分别占多少学时。</a:t>
            </a:r>
            <a:endParaRPr lang="zh-CN" altLang="en-US" sz="2400" b="1">
              <a:effectLst/>
              <a:latin typeface="微软雅黑" panose="020B0503020204020204" pitchFamily="34" charset="-122"/>
              <a:ea typeface="微软雅黑" panose="020B0503020204020204" pitchFamily="34" charset="-122"/>
            </a:endParaRPr>
          </a:p>
          <a:p>
            <a:pPr>
              <a:lnSpc>
                <a:spcPct val="140000"/>
              </a:lnSpc>
            </a:pPr>
            <a:r>
              <a:rPr lang="en-US" altLang="zh-CN" sz="2400" b="1">
                <a:effectLst/>
                <a:latin typeface="微软雅黑" panose="020B0503020204020204" pitchFamily="34" charset="-122"/>
                <a:ea typeface="微软雅黑" panose="020B0503020204020204" pitchFamily="34" charset="-122"/>
                <a:sym typeface="+mn-ea"/>
              </a:rPr>
              <a:t>4</a:t>
            </a:r>
            <a:r>
              <a:rPr lang="zh-CN" altLang="en-US" sz="2400" b="1">
                <a:effectLst/>
                <a:latin typeface="微软雅黑" panose="020B0503020204020204" pitchFamily="34" charset="-122"/>
                <a:ea typeface="微软雅黑" panose="020B0503020204020204" pitchFamily="34" charset="-122"/>
                <a:sym typeface="+mn-ea"/>
              </a:rPr>
              <a:t>、如有前续课程和后续课程，需陈述清楚为什么。</a:t>
            </a:r>
            <a:endParaRPr lang="zh-CN" altLang="en-US" sz="2400" b="1">
              <a:effectLst/>
              <a:latin typeface="微软雅黑" panose="020B0503020204020204" pitchFamily="34" charset="-122"/>
              <a:ea typeface="微软雅黑" panose="020B0503020204020204" pitchFamily="34" charset="-122"/>
              <a:sym typeface="+mn-ea"/>
            </a:endParaRPr>
          </a:p>
          <a:p>
            <a:pPr>
              <a:lnSpc>
                <a:spcPct val="140000"/>
              </a:lnSpc>
            </a:pPr>
            <a:endParaRPr lang="zh-CN" altLang="en-US" sz="2400" b="1">
              <a:effectLst/>
              <a:latin typeface="微软雅黑" panose="020B0503020204020204" pitchFamily="34" charset="-122"/>
              <a:ea typeface="微软雅黑" panose="020B0503020204020204" pitchFamily="34" charset="-122"/>
              <a:sym typeface="+mn-ea"/>
            </a:endParaRPr>
          </a:p>
          <a:p>
            <a:pPr>
              <a:lnSpc>
                <a:spcPct val="140000"/>
              </a:lnSpc>
            </a:pPr>
            <a:r>
              <a:rPr lang="zh-CN" altLang="en-US" sz="2400" b="1">
                <a:solidFill>
                  <a:srgbClr val="FF0000"/>
                </a:solidFill>
                <a:effectLst/>
                <a:latin typeface="微软雅黑" panose="020B0503020204020204" pitchFamily="34" charset="-122"/>
                <a:ea typeface="微软雅黑" panose="020B0503020204020204" pitchFamily="34" charset="-122"/>
                <a:sym typeface="+mn-ea"/>
              </a:rPr>
              <a:t>备注：</a:t>
            </a:r>
            <a:r>
              <a:rPr lang="en-US" altLang="zh-CN" sz="2400" b="1">
                <a:solidFill>
                  <a:srgbClr val="FF0000"/>
                </a:solidFill>
                <a:effectLst/>
                <a:latin typeface="微软雅黑" panose="020B0503020204020204" pitchFamily="34" charset="-122"/>
                <a:ea typeface="微软雅黑" panose="020B0503020204020204" pitchFamily="34" charset="-122"/>
                <a:sym typeface="+mn-ea"/>
              </a:rPr>
              <a:t>1</a:t>
            </a:r>
            <a:r>
              <a:rPr lang="zh-CN" altLang="en-US" sz="2400" b="1">
                <a:solidFill>
                  <a:srgbClr val="FF0000"/>
                </a:solidFill>
                <a:effectLst/>
                <a:latin typeface="微软雅黑" panose="020B0503020204020204" pitchFamily="34" charset="-122"/>
                <a:ea typeface="微软雅黑" panose="020B0503020204020204" pitchFamily="34" charset="-122"/>
                <a:sym typeface="+mn-ea"/>
              </a:rPr>
              <a:t>、此部分说清楚就可以，特别是课程的定位，到底有什么作用</a:t>
            </a:r>
            <a:endParaRPr lang="zh-CN" altLang="en-US" sz="2400" b="1">
              <a:solidFill>
                <a:srgbClr val="FF0000"/>
              </a:solidFill>
              <a:effectLst/>
              <a:latin typeface="微软雅黑" panose="020B0503020204020204" pitchFamily="34" charset="-122"/>
              <a:ea typeface="微软雅黑" panose="020B0503020204020204" pitchFamily="34" charset="-122"/>
              <a:sym typeface="+mn-ea"/>
            </a:endParaRPr>
          </a:p>
          <a:p>
            <a:pPr>
              <a:lnSpc>
                <a:spcPct val="140000"/>
              </a:lnSpc>
            </a:pPr>
            <a:r>
              <a:rPr lang="zh-CN" altLang="en-US" sz="2400" b="1">
                <a:solidFill>
                  <a:srgbClr val="FF0000"/>
                </a:solidFill>
                <a:effectLst/>
                <a:latin typeface="微软雅黑" panose="020B0503020204020204" pitchFamily="34" charset="-122"/>
                <a:ea typeface="微软雅黑" panose="020B0503020204020204" pitchFamily="34" charset="-122"/>
                <a:sym typeface="+mn-ea"/>
              </a:rPr>
              <a:t>           </a:t>
            </a:r>
            <a:r>
              <a:rPr lang="en-US" altLang="zh-CN" sz="2400" b="1">
                <a:solidFill>
                  <a:srgbClr val="FF0000"/>
                </a:solidFill>
                <a:effectLst/>
                <a:latin typeface="微软雅黑" panose="020B0503020204020204" pitchFamily="34" charset="-122"/>
                <a:ea typeface="微软雅黑" panose="020B0503020204020204" pitchFamily="34" charset="-122"/>
                <a:sym typeface="+mn-ea"/>
              </a:rPr>
              <a:t>2</a:t>
            </a:r>
            <a:r>
              <a:rPr lang="zh-CN" altLang="en-US" sz="2400" b="1">
                <a:solidFill>
                  <a:srgbClr val="FF0000"/>
                </a:solidFill>
                <a:effectLst/>
                <a:latin typeface="微软雅黑" panose="020B0503020204020204" pitchFamily="34" charset="-122"/>
                <a:ea typeface="微软雅黑" panose="020B0503020204020204" pitchFamily="34" charset="-122"/>
                <a:sym typeface="+mn-ea"/>
              </a:rPr>
              <a:t>、建议用图示，不要只用文字平铺直叙</a:t>
            </a:r>
            <a:endParaRPr lang="zh-CN" altLang="en-US" sz="2400" b="1">
              <a:solidFill>
                <a:srgbClr val="FF0000"/>
              </a:solidFill>
              <a:effectLst/>
              <a:latin typeface="微软雅黑" panose="020B0503020204020204" pitchFamily="34" charset="-122"/>
              <a:ea typeface="微软雅黑" panose="020B0503020204020204" pitchFamily="34" charset="-122"/>
              <a:sym typeface="+mn-ea"/>
            </a:endParaRPr>
          </a:p>
          <a:p>
            <a:pPr>
              <a:lnSpc>
                <a:spcPct val="140000"/>
              </a:lnSpc>
            </a:pPr>
            <a:endParaRPr lang="zh-CN" altLang="en-US" sz="2400" b="1">
              <a:solidFill>
                <a:srgbClr val="FF0000"/>
              </a:solidFill>
              <a:effectLst/>
              <a:latin typeface="微软雅黑" panose="020B0503020204020204" pitchFamily="34" charset="-122"/>
              <a:ea typeface="微软雅黑" panose="020B0503020204020204" pitchFamily="34" charset="-122"/>
              <a:sym typeface="+mn-ea"/>
            </a:endParaRPr>
          </a:p>
          <a:p>
            <a:pPr algn="l">
              <a:lnSpc>
                <a:spcPct val="140000"/>
              </a:lnSpc>
            </a:pPr>
            <a:endParaRPr lang="zh-CN" altLang="en-US" sz="2400" b="1">
              <a:effectLst/>
              <a:latin typeface="微软雅黑" panose="020B0503020204020204" pitchFamily="34" charset="-122"/>
              <a:ea typeface="微软雅黑" panose="020B0503020204020204" pitchFamily="34" charset="-122"/>
              <a:cs typeface="+mn-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ppt_x</p:attrName>
                                        </p:attrNameLst>
                                      </p:cBhvr>
                                      <p:tavLst>
                                        <p:tav tm="0">
                                          <p:val>
                                            <p:strVal val="0-#ppt_w/2"/>
                                          </p:val>
                                        </p:tav>
                                        <p:tav tm="100000">
                                          <p:val>
                                            <p:strVal val="#ppt_x"/>
                                          </p:val>
                                        </p:tav>
                                      </p:tavLst>
                                    </p:anim>
                                    <p:anim calcmode="lin" valueType="num">
                                      <p:cBhvr>
                                        <p:cTn id="8" dur="500" fill="hold"/>
                                        <p:tgtEl>
                                          <p:spTgt spid="358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5842"/>
                                        </p:tgtEl>
                                        <p:attrNameLst>
                                          <p:attrName>style.visibility</p:attrName>
                                        </p:attrNameLst>
                                      </p:cBhvr>
                                      <p:to>
                                        <p:strVal val="visible"/>
                                      </p:to>
                                    </p:set>
                                    <p:anim calcmode="lin" valueType="num">
                                      <p:cBhvr>
                                        <p:cTn id="12"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5842"/>
                                        </p:tgtEl>
                                        <p:attrNameLst>
                                          <p:attrName>ppt_y</p:attrName>
                                        </p:attrNameLst>
                                      </p:cBhvr>
                                      <p:tavLst>
                                        <p:tav tm="0">
                                          <p:val>
                                            <p:strVal val="#ppt_y"/>
                                          </p:val>
                                        </p:tav>
                                        <p:tav tm="100000">
                                          <p:val>
                                            <p:strVal val="#ppt_y"/>
                                          </p:val>
                                        </p:tav>
                                      </p:tavLst>
                                    </p:anim>
                                    <p:anim calcmode="lin" valueType="num">
                                      <p:cBhvr>
                                        <p:cTn id="14"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76"/>
          <p:cNvSpPr txBox="1"/>
          <p:nvPr/>
        </p:nvSpPr>
        <p:spPr>
          <a:xfrm>
            <a:off x="477838" y="163513"/>
            <a:ext cx="23161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职业岗位分析</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27651"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3" name="文本框 2"/>
          <p:cNvSpPr txBox="1"/>
          <p:nvPr/>
        </p:nvSpPr>
        <p:spPr>
          <a:xfrm>
            <a:off x="1078865" y="1650365"/>
            <a:ext cx="8965565" cy="2286000"/>
          </a:xfrm>
          <a:prstGeom prst="rect">
            <a:avLst/>
          </a:prstGeom>
          <a:noFill/>
        </p:spPr>
        <p:txBody>
          <a:bodyPr wrap="square" rtlCol="0">
            <a:spAutoFit/>
          </a:bodyPr>
          <a:p>
            <a:pPr>
              <a:lnSpc>
                <a:spcPct val="150000"/>
              </a:lnSpc>
            </a:pPr>
            <a:r>
              <a:rPr lang="zh-CN" altLang="en-US" sz="2400">
                <a:latin typeface="+mj-ea"/>
                <a:ea typeface="+mj-ea"/>
              </a:rPr>
              <a:t>理清楚：专业基础课支撑专业核心课，专业核心课支撑岗位。</a:t>
            </a:r>
            <a:endParaRPr lang="zh-CN" altLang="en-US" sz="2400">
              <a:latin typeface="+mj-ea"/>
              <a:ea typeface="+mj-ea"/>
            </a:endParaRPr>
          </a:p>
          <a:p>
            <a:pPr>
              <a:lnSpc>
                <a:spcPct val="150000"/>
              </a:lnSpc>
            </a:pPr>
            <a:r>
              <a:rPr lang="zh-CN" altLang="en-US" sz="2400">
                <a:latin typeface="+mj-ea"/>
                <a:ea typeface="+mj-ea"/>
              </a:rPr>
              <a:t>所以：如果该门课程是专业核心课，就要有对应的职业岗位和岗位要求分析。</a:t>
            </a:r>
            <a:endParaRPr lang="zh-CN" altLang="en-US" sz="2400">
              <a:latin typeface="+mj-ea"/>
              <a:ea typeface="+mj-ea"/>
            </a:endParaRPr>
          </a:p>
          <a:p>
            <a:pPr>
              <a:lnSpc>
                <a:spcPct val="150000"/>
              </a:lnSpc>
            </a:pPr>
            <a:r>
              <a:rPr lang="zh-CN" altLang="en-US" sz="2400">
                <a:solidFill>
                  <a:srgbClr val="FF0000"/>
                </a:solidFill>
                <a:latin typeface="+mj-ea"/>
                <a:ea typeface="+mj-ea"/>
              </a:rPr>
              <a:t>备注：职业岗位要求尽量简洁，直接说最重要的。</a:t>
            </a:r>
            <a:endParaRPr lang="zh-CN" altLang="en-US" sz="2400">
              <a:solidFill>
                <a:srgbClr val="FF0000"/>
              </a:solidFill>
              <a:latin typeface="+mj-ea"/>
              <a:ea typeface="+mj-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ppt_x</p:attrName>
                                        </p:attrNameLst>
                                      </p:cBhvr>
                                      <p:tavLst>
                                        <p:tav tm="0">
                                          <p:val>
                                            <p:strVal val="0-#ppt_w/2"/>
                                          </p:val>
                                        </p:tav>
                                        <p:tav tm="100000">
                                          <p:val>
                                            <p:strVal val="#ppt_x"/>
                                          </p:val>
                                        </p:tav>
                                      </p:tavLst>
                                    </p:anim>
                                    <p:anim calcmode="lin" valueType="num">
                                      <p:cBhvr>
                                        <p:cTn id="8" dur="500" fill="hold"/>
                                        <p:tgtEl>
                                          <p:spTgt spid="276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650"/>
                                        </p:tgtEl>
                                        <p:attrNameLst>
                                          <p:attrName>style.visibility</p:attrName>
                                        </p:attrNameLst>
                                      </p:cBhvr>
                                      <p:to>
                                        <p:strVal val="visible"/>
                                      </p:to>
                                    </p:set>
                                    <p:anim calcmode="lin" valueType="num">
                                      <p:cBhvr>
                                        <p:cTn id="12"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7650"/>
                                        </p:tgtEl>
                                        <p:attrNameLst>
                                          <p:attrName>ppt_y</p:attrName>
                                        </p:attrNameLst>
                                      </p:cBhvr>
                                      <p:tavLst>
                                        <p:tav tm="0">
                                          <p:val>
                                            <p:strVal val="#ppt_y"/>
                                          </p:val>
                                        </p:tav>
                                        <p:tav tm="100000">
                                          <p:val>
                                            <p:strVal val="#ppt_y"/>
                                          </p:val>
                                        </p:tav>
                                      </p:tavLst>
                                    </p:anim>
                                    <p:anim calcmode="lin" valueType="num">
                                      <p:cBhvr>
                                        <p:cTn id="14"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Freeform 5"/>
          <p:cNvSpPr/>
          <p:nvPr/>
        </p:nvSpPr>
        <p:spPr>
          <a:xfrm>
            <a:off x="3309938" y="1395413"/>
            <a:ext cx="8886825" cy="1881187"/>
          </a:xfrm>
          <a:custGeom>
            <a:avLst/>
            <a:gdLst/>
            <a:ahLst/>
            <a:cxnLst>
              <a:cxn ang="0">
                <a:pos x="11567" y="2441"/>
              </a:cxn>
              <a:cxn ang="0">
                <a:pos x="0" y="2441"/>
              </a:cxn>
              <a:cxn ang="0">
                <a:pos x="1542" y="0"/>
              </a:cxn>
              <a:cxn ang="0">
                <a:pos x="11567" y="0"/>
              </a:cxn>
              <a:cxn ang="0">
                <a:pos x="11567" y="2441"/>
              </a:cxn>
            </a:cxnLst>
            <a:pathLst>
              <a:path w="11567" h="2441">
                <a:moveTo>
                  <a:pt x="11567" y="2441"/>
                </a:moveTo>
                <a:lnTo>
                  <a:pt x="0" y="2441"/>
                </a:lnTo>
                <a:lnTo>
                  <a:pt x="1542" y="0"/>
                </a:lnTo>
                <a:lnTo>
                  <a:pt x="11567" y="0"/>
                </a:lnTo>
                <a:lnTo>
                  <a:pt x="11567" y="2441"/>
                </a:lnTo>
                <a:close/>
              </a:path>
            </a:pathLst>
          </a:custGeom>
          <a:solidFill>
            <a:srgbClr val="595959"/>
          </a:solidFill>
          <a:ln w="9525">
            <a:noFill/>
          </a:ln>
        </p:spPr>
        <p:txBody>
          <a:bodyPr/>
          <a:p>
            <a:endParaRPr lang="zh-CN" altLang="en-US"/>
          </a:p>
        </p:txBody>
      </p:sp>
      <p:sp>
        <p:nvSpPr>
          <p:cNvPr id="15363" name="Freeform 6"/>
          <p:cNvSpPr/>
          <p:nvPr/>
        </p:nvSpPr>
        <p:spPr>
          <a:xfrm>
            <a:off x="0" y="4075113"/>
            <a:ext cx="5695950" cy="1712912"/>
          </a:xfrm>
          <a:custGeom>
            <a:avLst/>
            <a:gdLst/>
            <a:ahLst/>
            <a:cxnLst>
              <a:cxn ang="0">
                <a:pos x="0" y="0"/>
              </a:cxn>
              <a:cxn ang="0">
                <a:pos x="7413" y="0"/>
              </a:cxn>
              <a:cxn ang="0">
                <a:pos x="6010" y="2222"/>
              </a:cxn>
              <a:cxn ang="0">
                <a:pos x="0" y="2222"/>
              </a:cxn>
              <a:cxn ang="0">
                <a:pos x="0" y="0"/>
              </a:cxn>
            </a:cxnLst>
            <a:pathLst>
              <a:path w="7413" h="2222">
                <a:moveTo>
                  <a:pt x="0" y="0"/>
                </a:moveTo>
                <a:lnTo>
                  <a:pt x="7413" y="0"/>
                </a:lnTo>
                <a:lnTo>
                  <a:pt x="6010" y="2222"/>
                </a:lnTo>
                <a:lnTo>
                  <a:pt x="0" y="2222"/>
                </a:lnTo>
                <a:lnTo>
                  <a:pt x="0" y="0"/>
                </a:lnTo>
                <a:close/>
              </a:path>
            </a:pathLst>
          </a:custGeom>
          <a:solidFill>
            <a:srgbClr val="C9C9C9"/>
          </a:solidFill>
          <a:ln w="9525">
            <a:noFill/>
          </a:ln>
        </p:spPr>
        <p:txBody>
          <a:bodyPr/>
          <a:p>
            <a:endParaRPr lang="zh-CN" altLang="en-US"/>
          </a:p>
        </p:txBody>
      </p:sp>
      <p:sp>
        <p:nvSpPr>
          <p:cNvPr id="15364" name="Freeform 7"/>
          <p:cNvSpPr/>
          <p:nvPr/>
        </p:nvSpPr>
        <p:spPr>
          <a:xfrm>
            <a:off x="0" y="2052638"/>
            <a:ext cx="10733088" cy="2981325"/>
          </a:xfrm>
          <a:custGeom>
            <a:avLst/>
            <a:gdLst/>
            <a:ahLst/>
            <a:cxnLst>
              <a:cxn ang="0">
                <a:pos x="0" y="0"/>
              </a:cxn>
              <a:cxn ang="0">
                <a:pos x="13970" y="0"/>
              </a:cxn>
              <a:cxn ang="0">
                <a:pos x="11527" y="3869"/>
              </a:cxn>
              <a:cxn ang="0">
                <a:pos x="0" y="3869"/>
              </a:cxn>
              <a:cxn ang="0">
                <a:pos x="0" y="0"/>
              </a:cxn>
            </a:cxnLst>
            <a:pathLst>
              <a:path w="13970" h="3869">
                <a:moveTo>
                  <a:pt x="0" y="0"/>
                </a:moveTo>
                <a:lnTo>
                  <a:pt x="13970" y="0"/>
                </a:lnTo>
                <a:lnTo>
                  <a:pt x="11527" y="3869"/>
                </a:lnTo>
                <a:lnTo>
                  <a:pt x="0" y="3869"/>
                </a:lnTo>
                <a:lnTo>
                  <a:pt x="0" y="0"/>
                </a:lnTo>
                <a:close/>
              </a:path>
            </a:pathLst>
          </a:custGeom>
          <a:solidFill>
            <a:schemeClr val="bg1"/>
          </a:solidFill>
          <a:ln w="9525">
            <a:noFill/>
          </a:ln>
        </p:spPr>
        <p:txBody>
          <a:bodyPr/>
          <a:p>
            <a:endParaRPr lang="zh-CN" altLang="en-US"/>
          </a:p>
        </p:txBody>
      </p:sp>
      <p:sp>
        <p:nvSpPr>
          <p:cNvPr id="15365" name="Freeform 8"/>
          <p:cNvSpPr/>
          <p:nvPr/>
        </p:nvSpPr>
        <p:spPr>
          <a:xfrm>
            <a:off x="11231563" y="1908175"/>
            <a:ext cx="557212" cy="900113"/>
          </a:xfrm>
          <a:custGeom>
            <a:avLst/>
            <a:gdLst/>
            <a:ahLst/>
            <a:cxnLst>
              <a:cxn ang="0">
                <a:pos x="584" y="443"/>
              </a:cxn>
              <a:cxn ang="0">
                <a:pos x="725" y="585"/>
              </a:cxn>
              <a:cxn ang="0">
                <a:pos x="584" y="726"/>
              </a:cxn>
              <a:cxn ang="0">
                <a:pos x="141" y="1169"/>
              </a:cxn>
              <a:cxn ang="0">
                <a:pos x="0" y="1028"/>
              </a:cxn>
              <a:cxn ang="0">
                <a:pos x="443" y="585"/>
              </a:cxn>
              <a:cxn ang="0">
                <a:pos x="0" y="141"/>
              </a:cxn>
              <a:cxn ang="0">
                <a:pos x="141" y="0"/>
              </a:cxn>
              <a:cxn ang="0">
                <a:pos x="584" y="443"/>
              </a:cxn>
            </a:cxnLst>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w="9525">
            <a:noFill/>
          </a:ln>
        </p:spPr>
        <p:txBody>
          <a:bodyPr/>
          <a:p>
            <a:endParaRPr lang="zh-CN" altLang="en-US"/>
          </a:p>
        </p:txBody>
      </p:sp>
      <p:sp>
        <p:nvSpPr>
          <p:cNvPr id="15366" name="Freeform 9"/>
          <p:cNvSpPr/>
          <p:nvPr/>
        </p:nvSpPr>
        <p:spPr>
          <a:xfrm>
            <a:off x="10591800" y="6049963"/>
            <a:ext cx="1604963" cy="808037"/>
          </a:xfrm>
          <a:custGeom>
            <a:avLst/>
            <a:gdLst/>
            <a:ahLst/>
            <a:cxnLst>
              <a:cxn ang="0">
                <a:pos x="2088" y="0"/>
              </a:cxn>
              <a:cxn ang="0">
                <a:pos x="2088" y="1048"/>
              </a:cxn>
              <a:cxn ang="0">
                <a:pos x="0" y="1048"/>
              </a:cxn>
              <a:cxn ang="0">
                <a:pos x="662" y="0"/>
              </a:cxn>
              <a:cxn ang="0">
                <a:pos x="2088" y="0"/>
              </a:cxn>
            </a:cxnLst>
            <a:pathLst>
              <a:path w="2088" h="1048">
                <a:moveTo>
                  <a:pt x="2088" y="0"/>
                </a:moveTo>
                <a:lnTo>
                  <a:pt x="2088" y="1048"/>
                </a:lnTo>
                <a:lnTo>
                  <a:pt x="0" y="1048"/>
                </a:lnTo>
                <a:lnTo>
                  <a:pt x="662" y="0"/>
                </a:lnTo>
                <a:lnTo>
                  <a:pt x="2088" y="0"/>
                </a:lnTo>
                <a:close/>
              </a:path>
            </a:pathLst>
          </a:custGeom>
          <a:solidFill>
            <a:srgbClr val="C1C0C3"/>
          </a:solidFill>
          <a:ln w="9525">
            <a:noFill/>
          </a:ln>
        </p:spPr>
        <p:txBody>
          <a:bodyPr/>
          <a:p>
            <a:endParaRPr lang="zh-CN" altLang="en-US"/>
          </a:p>
        </p:txBody>
      </p:sp>
      <p:sp>
        <p:nvSpPr>
          <p:cNvPr id="15367" name="Freeform 10"/>
          <p:cNvSpPr/>
          <p:nvPr/>
        </p:nvSpPr>
        <p:spPr>
          <a:xfrm>
            <a:off x="10301288" y="6208713"/>
            <a:ext cx="1895475" cy="649287"/>
          </a:xfrm>
          <a:custGeom>
            <a:avLst/>
            <a:gdLst/>
            <a:ahLst/>
            <a:cxnLst>
              <a:cxn ang="0">
                <a:pos x="2467" y="0"/>
              </a:cxn>
              <a:cxn ang="0">
                <a:pos x="2467" y="843"/>
              </a:cxn>
              <a:cxn ang="0">
                <a:pos x="0" y="843"/>
              </a:cxn>
              <a:cxn ang="0">
                <a:pos x="533" y="0"/>
              </a:cxn>
              <a:cxn ang="0">
                <a:pos x="2467" y="0"/>
              </a:cxn>
            </a:cxnLst>
            <a:pathLst>
              <a:path w="2467" h="843">
                <a:moveTo>
                  <a:pt x="2467" y="0"/>
                </a:moveTo>
                <a:lnTo>
                  <a:pt x="2467" y="843"/>
                </a:lnTo>
                <a:lnTo>
                  <a:pt x="0" y="843"/>
                </a:lnTo>
                <a:lnTo>
                  <a:pt x="533" y="0"/>
                </a:lnTo>
                <a:lnTo>
                  <a:pt x="2467" y="0"/>
                </a:lnTo>
                <a:close/>
              </a:path>
            </a:pathLst>
          </a:custGeom>
          <a:solidFill>
            <a:schemeClr val="bg1"/>
          </a:solidFill>
          <a:ln w="9525">
            <a:noFill/>
          </a:ln>
        </p:spPr>
        <p:txBody>
          <a:bodyPr/>
          <a:p>
            <a:endParaRPr lang="zh-CN" altLang="en-US"/>
          </a:p>
        </p:txBody>
      </p:sp>
      <p:sp>
        <p:nvSpPr>
          <p:cNvPr id="15368" name="TextBox 11"/>
          <p:cNvSpPr txBox="1"/>
          <p:nvPr/>
        </p:nvSpPr>
        <p:spPr>
          <a:xfrm>
            <a:off x="2242503" y="2533015"/>
            <a:ext cx="3230880" cy="743585"/>
          </a:xfrm>
          <a:prstGeom prst="rect">
            <a:avLst/>
          </a:prstGeom>
          <a:noFill/>
          <a:ln w="9525">
            <a:noFill/>
          </a:ln>
        </p:spPr>
        <p:txBody>
          <a:bodyPr wrap="none" anchor="t">
            <a:spAutoFit/>
          </a:bodyPr>
          <a:p>
            <a:pPr lvl="0" indent="0"/>
            <a:r>
              <a:rPr lang="zh-CN" altLang="en-US" sz="4000" b="1" dirty="0">
                <a:solidFill>
                  <a:srgbClr val="F8F8F8"/>
                </a:solidFill>
                <a:latin typeface="微软雅黑" panose="020B0503020204020204" pitchFamily="34" charset="-122"/>
                <a:ea typeface="微软雅黑" panose="020B0503020204020204" pitchFamily="34" charset="-122"/>
              </a:rPr>
              <a:t>二、课程目标</a:t>
            </a:r>
            <a:endParaRPr lang="zh-CN" altLang="en-US" sz="4000" b="1"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1000"/>
                                        <p:tgtEl>
                                          <p:spTgt spid="15363"/>
                                        </p:tgtEl>
                                      </p:cBhvr>
                                    </p:animEffect>
                                  </p:childTnLst>
                                </p:cTn>
                              </p:par>
                              <p:par>
                                <p:cTn id="8" presetID="22" presetClass="entr" presetSubtype="2"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right)">
                                      <p:cBhvr>
                                        <p:cTn id="10" dur="1000"/>
                                        <p:tgtEl>
                                          <p:spTgt spid="1536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additive="base">
                                        <p:cTn id="14" dur="500" fill="hold"/>
                                        <p:tgtEl>
                                          <p:spTgt spid="15364"/>
                                        </p:tgtEl>
                                        <p:attrNameLst>
                                          <p:attrName>ppt_x</p:attrName>
                                        </p:attrNameLst>
                                      </p:cBhvr>
                                      <p:tavLst>
                                        <p:tav tm="0">
                                          <p:val>
                                            <p:strVal val="0-#ppt_w/2"/>
                                          </p:val>
                                        </p:tav>
                                        <p:tav tm="100000">
                                          <p:val>
                                            <p:strVal val="#ppt_x"/>
                                          </p:val>
                                        </p:tav>
                                      </p:tavLst>
                                    </p:anim>
                                    <p:anim calcmode="lin" valueType="num">
                                      <p:cBhvr additive="base">
                                        <p:cTn id="15" dur="500" fill="hold"/>
                                        <p:tgtEl>
                                          <p:spTgt spid="1536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300" fill="hold"/>
                                        <p:tgtEl>
                                          <p:spTgt spid="15365"/>
                                        </p:tgtEl>
                                        <p:attrNameLst>
                                          <p:attrName>ppt_w</p:attrName>
                                        </p:attrNameLst>
                                      </p:cBhvr>
                                      <p:tavLst>
                                        <p:tav tm="0">
                                          <p:val>
                                            <p:fltVal val="0.000000"/>
                                          </p:val>
                                        </p:tav>
                                        <p:tav tm="100000">
                                          <p:val>
                                            <p:strVal val="#ppt_w"/>
                                          </p:val>
                                        </p:tav>
                                      </p:tavLst>
                                    </p:anim>
                                    <p:anim calcmode="lin" valueType="num">
                                      <p:cBhvr>
                                        <p:cTn id="20" dur="300" fill="hold"/>
                                        <p:tgtEl>
                                          <p:spTgt spid="15365"/>
                                        </p:tgtEl>
                                        <p:attrNameLst>
                                          <p:attrName>ppt_h</p:attrName>
                                        </p:attrNameLst>
                                      </p:cBhvr>
                                      <p:tavLst>
                                        <p:tav tm="0">
                                          <p:val>
                                            <p:fltVal val="0.000000"/>
                                          </p:val>
                                        </p:tav>
                                        <p:tav tm="100000">
                                          <p:val>
                                            <p:strVal val="#ppt_h"/>
                                          </p:val>
                                        </p:tav>
                                      </p:tavLst>
                                    </p:anim>
                                    <p:anim calcmode="lin" valueType="num">
                                      <p:cBhvr>
                                        <p:cTn id="21" dur="300" fill="hold"/>
                                        <p:tgtEl>
                                          <p:spTgt spid="15365"/>
                                        </p:tgtEl>
                                        <p:attrNameLst>
                                          <p:attrName>style.rotation</p:attrName>
                                        </p:attrNameLst>
                                      </p:cBhvr>
                                      <p:tavLst>
                                        <p:tav tm="0">
                                          <p:val>
                                            <p:fltVal val="90.000000"/>
                                          </p:val>
                                        </p:tav>
                                        <p:tav tm="100000">
                                          <p:val>
                                            <p:fltVal val="0.000000"/>
                                          </p:val>
                                        </p:tav>
                                      </p:tavLst>
                                    </p:anim>
                                    <p:animEffect transition="in" filter="fade">
                                      <p:cBhvr>
                                        <p:cTn id="22" dur="300"/>
                                        <p:tgtEl>
                                          <p:spTgt spid="15365"/>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366"/>
                                        </p:tgtEl>
                                        <p:attrNameLst>
                                          <p:attrName>style.visibility</p:attrName>
                                        </p:attrNameLst>
                                      </p:cBhvr>
                                      <p:to>
                                        <p:strVal val="visible"/>
                                      </p:to>
                                    </p:set>
                                    <p:animEffect transition="in" filter="fade">
                                      <p:cBhvr>
                                        <p:cTn id="26" dur="400"/>
                                        <p:tgtEl>
                                          <p:spTgt spid="15366"/>
                                        </p:tgtEl>
                                      </p:cBhvr>
                                    </p:animEffect>
                                    <p:anim calcmode="lin" valueType="num">
                                      <p:cBhvr>
                                        <p:cTn id="27" dur="400" fill="hold"/>
                                        <p:tgtEl>
                                          <p:spTgt spid="15366"/>
                                        </p:tgtEl>
                                        <p:attrNameLst>
                                          <p:attrName>ppt_x</p:attrName>
                                        </p:attrNameLst>
                                      </p:cBhvr>
                                      <p:tavLst>
                                        <p:tav tm="0">
                                          <p:val>
                                            <p:strVal val="#ppt_x"/>
                                          </p:val>
                                        </p:tav>
                                        <p:tav tm="100000">
                                          <p:val>
                                            <p:strVal val="#ppt_x"/>
                                          </p:val>
                                        </p:tav>
                                      </p:tavLst>
                                    </p:anim>
                                    <p:anim calcmode="lin" valueType="num">
                                      <p:cBhvr>
                                        <p:cTn id="28" dur="400" fill="hold"/>
                                        <p:tgtEl>
                                          <p:spTgt spid="1536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
                                  </p:stCondLst>
                                  <p:childTnLst>
                                    <p:set>
                                      <p:cBhvr>
                                        <p:cTn id="30" dur="1" fill="hold">
                                          <p:stCondLst>
                                            <p:cond delay="0"/>
                                          </p:stCondLst>
                                        </p:cTn>
                                        <p:tgtEl>
                                          <p:spTgt spid="15367"/>
                                        </p:tgtEl>
                                        <p:attrNameLst>
                                          <p:attrName>style.visibility</p:attrName>
                                        </p:attrNameLst>
                                      </p:cBhvr>
                                      <p:to>
                                        <p:strVal val="visible"/>
                                      </p:to>
                                    </p:set>
                                    <p:animEffect transition="in" filter="fade">
                                      <p:cBhvr>
                                        <p:cTn id="31" dur="500"/>
                                        <p:tgtEl>
                                          <p:spTgt spid="15367"/>
                                        </p:tgtEl>
                                      </p:cBhvr>
                                    </p:animEffect>
                                    <p:anim calcmode="lin" valueType="num">
                                      <p:cBhvr>
                                        <p:cTn id="32" dur="500" fill="hold"/>
                                        <p:tgtEl>
                                          <p:spTgt spid="15367"/>
                                        </p:tgtEl>
                                        <p:attrNameLst>
                                          <p:attrName>ppt_x</p:attrName>
                                        </p:attrNameLst>
                                      </p:cBhvr>
                                      <p:tavLst>
                                        <p:tav tm="0">
                                          <p:val>
                                            <p:strVal val="#ppt_x"/>
                                          </p:val>
                                        </p:tav>
                                        <p:tav tm="100000">
                                          <p:val>
                                            <p:strVal val="#ppt_x"/>
                                          </p:val>
                                        </p:tav>
                                      </p:tavLst>
                                    </p:anim>
                                    <p:anim calcmode="lin" valueType="num">
                                      <p:cBhvr>
                                        <p:cTn id="33" dur="500" fill="hold"/>
                                        <p:tgtEl>
                                          <p:spTgt spid="15367"/>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wipe(left)">
                                      <p:cBhvr>
                                        <p:cTn id="36"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76"/>
          <p:cNvSpPr txBox="1"/>
          <p:nvPr/>
        </p:nvSpPr>
        <p:spPr>
          <a:xfrm>
            <a:off x="477838" y="163513"/>
            <a:ext cx="1604962"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课程目标</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21507"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21508" name="Oval 6"/>
          <p:cNvSpPr/>
          <p:nvPr/>
        </p:nvSpPr>
        <p:spPr>
          <a:xfrm>
            <a:off x="715963" y="1060450"/>
            <a:ext cx="2249487" cy="2249488"/>
          </a:xfrm>
          <a:prstGeom prst="ellipse">
            <a:avLst/>
          </a:prstGeom>
          <a:solidFill>
            <a:srgbClr val="C9C9C9"/>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09" name="Line 7"/>
          <p:cNvSpPr/>
          <p:nvPr/>
        </p:nvSpPr>
        <p:spPr>
          <a:xfrm>
            <a:off x="2965450" y="2185988"/>
            <a:ext cx="2633663" cy="0"/>
          </a:xfrm>
          <a:prstGeom prst="line">
            <a:avLst/>
          </a:prstGeom>
          <a:ln w="11" cap="flat" cmpd="sng">
            <a:solidFill>
              <a:schemeClr val="accent1"/>
            </a:solidFill>
            <a:prstDash val="dash"/>
            <a:round/>
            <a:headEnd type="none" w="med" len="med"/>
            <a:tailEnd type="none" w="med" len="med"/>
          </a:ln>
        </p:spPr>
      </p:sp>
      <p:sp>
        <p:nvSpPr>
          <p:cNvPr id="21510" name="Line 8"/>
          <p:cNvSpPr/>
          <p:nvPr/>
        </p:nvSpPr>
        <p:spPr>
          <a:xfrm>
            <a:off x="2693988" y="2917825"/>
            <a:ext cx="1749425" cy="1225550"/>
          </a:xfrm>
          <a:prstGeom prst="line">
            <a:avLst/>
          </a:prstGeom>
          <a:ln w="11" cap="flat" cmpd="sng">
            <a:solidFill>
              <a:schemeClr val="accent1"/>
            </a:solidFill>
            <a:prstDash val="dash"/>
            <a:round/>
            <a:headEnd type="none" w="med" len="med"/>
            <a:tailEnd type="none" w="med" len="med"/>
          </a:ln>
        </p:spPr>
      </p:sp>
      <p:sp>
        <p:nvSpPr>
          <p:cNvPr id="21511" name="Line 9"/>
          <p:cNvSpPr/>
          <p:nvPr/>
        </p:nvSpPr>
        <p:spPr>
          <a:xfrm>
            <a:off x="1841500" y="3309938"/>
            <a:ext cx="0" cy="1600200"/>
          </a:xfrm>
          <a:prstGeom prst="line">
            <a:avLst/>
          </a:prstGeom>
          <a:ln w="11" cap="flat" cmpd="sng">
            <a:solidFill>
              <a:schemeClr val="accent1"/>
            </a:solidFill>
            <a:prstDash val="dash"/>
            <a:round/>
            <a:headEnd type="none" w="med" len="med"/>
            <a:tailEnd type="none" w="med" len="med"/>
          </a:ln>
        </p:spPr>
      </p:sp>
      <p:sp>
        <p:nvSpPr>
          <p:cNvPr id="21512" name="Oval 10"/>
          <p:cNvSpPr/>
          <p:nvPr/>
        </p:nvSpPr>
        <p:spPr>
          <a:xfrm>
            <a:off x="5657850" y="1581150"/>
            <a:ext cx="1236663" cy="1236663"/>
          </a:xfrm>
          <a:prstGeom prst="ellipse">
            <a:avLst/>
          </a:prstGeom>
          <a:solidFill>
            <a:srgbClr val="C9C9C9"/>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3" name="Oval 11"/>
          <p:cNvSpPr/>
          <p:nvPr/>
        </p:nvSpPr>
        <p:spPr>
          <a:xfrm>
            <a:off x="5770563" y="1693863"/>
            <a:ext cx="1011237" cy="1011237"/>
          </a:xfrm>
          <a:prstGeom prst="ellipse">
            <a:avLst/>
          </a:prstGeom>
          <a:solidFill>
            <a:schemeClr val="bg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4" name="Oval 12"/>
          <p:cNvSpPr/>
          <p:nvPr/>
        </p:nvSpPr>
        <p:spPr>
          <a:xfrm>
            <a:off x="4389438" y="3789363"/>
            <a:ext cx="1236662" cy="1238250"/>
          </a:xfrm>
          <a:prstGeom prst="ellipse">
            <a:avLst/>
          </a:prstGeom>
          <a:solidFill>
            <a:srgbClr val="C9C9C9"/>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5" name="Oval 13"/>
          <p:cNvSpPr/>
          <p:nvPr/>
        </p:nvSpPr>
        <p:spPr>
          <a:xfrm>
            <a:off x="4502150" y="3903663"/>
            <a:ext cx="1011238" cy="1011237"/>
          </a:xfrm>
          <a:prstGeom prst="ellipse">
            <a:avLst/>
          </a:prstGeom>
          <a:solidFill>
            <a:schemeClr val="tx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6" name="Oval 14"/>
          <p:cNvSpPr/>
          <p:nvPr/>
        </p:nvSpPr>
        <p:spPr>
          <a:xfrm>
            <a:off x="1222375" y="4905375"/>
            <a:ext cx="1236663" cy="1238250"/>
          </a:xfrm>
          <a:prstGeom prst="ellipse">
            <a:avLst/>
          </a:prstGeom>
          <a:solidFill>
            <a:srgbClr val="C9C9C9"/>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7" name="Oval 15"/>
          <p:cNvSpPr/>
          <p:nvPr/>
        </p:nvSpPr>
        <p:spPr>
          <a:xfrm>
            <a:off x="1335088" y="5018088"/>
            <a:ext cx="1011237" cy="1011237"/>
          </a:xfrm>
          <a:prstGeom prst="ellipse">
            <a:avLst/>
          </a:prstGeom>
          <a:solidFill>
            <a:schemeClr val="tx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8" name="Oval 16"/>
          <p:cNvSpPr/>
          <p:nvPr/>
        </p:nvSpPr>
        <p:spPr>
          <a:xfrm>
            <a:off x="842963" y="1187450"/>
            <a:ext cx="1995487" cy="1997075"/>
          </a:xfrm>
          <a:prstGeom prst="ellipse">
            <a:avLst/>
          </a:prstGeom>
          <a:solidFill>
            <a:schemeClr val="bg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21519" name="TextBox 14"/>
          <p:cNvSpPr txBox="1"/>
          <p:nvPr/>
        </p:nvSpPr>
        <p:spPr>
          <a:xfrm>
            <a:off x="971550" y="1884363"/>
            <a:ext cx="1739900" cy="549275"/>
          </a:xfrm>
          <a:prstGeom prst="rect">
            <a:avLst/>
          </a:prstGeom>
          <a:noFill/>
          <a:ln w="9525">
            <a:noFill/>
          </a:ln>
        </p:spPr>
        <p:txBody>
          <a:bodyPr anchor="t">
            <a:spAutoFit/>
          </a:bodyPr>
          <a:p>
            <a:pPr lvl="0" indent="0" algn="ctr"/>
            <a:r>
              <a:rPr lang="zh-CN" altLang="en-US" sz="2800" dirty="0">
                <a:solidFill>
                  <a:srgbClr val="FFFFFF"/>
                </a:solidFill>
                <a:latin typeface="微软雅黑" panose="020B0503020204020204" pitchFamily="34" charset="-122"/>
                <a:ea typeface="微软雅黑" panose="020B0503020204020204" pitchFamily="34" charset="-122"/>
              </a:rPr>
              <a:t>课程目标</a:t>
            </a:r>
            <a:endParaRPr lang="zh-CN" altLang="en-US" sz="2800" dirty="0">
              <a:solidFill>
                <a:srgbClr val="FFFFFF"/>
              </a:solidFill>
              <a:latin typeface="微软雅黑" panose="020B0503020204020204" pitchFamily="34" charset="-122"/>
              <a:ea typeface="微软雅黑" panose="020B0503020204020204" pitchFamily="34" charset="-122"/>
            </a:endParaRPr>
          </a:p>
        </p:txBody>
      </p:sp>
      <p:sp>
        <p:nvSpPr>
          <p:cNvPr id="21520" name="TextBox 15"/>
          <p:cNvSpPr txBox="1"/>
          <p:nvPr/>
        </p:nvSpPr>
        <p:spPr>
          <a:xfrm>
            <a:off x="1428750" y="5018088"/>
            <a:ext cx="822325" cy="1027112"/>
          </a:xfrm>
          <a:prstGeom prst="rect">
            <a:avLst/>
          </a:prstGeom>
          <a:noFill/>
          <a:ln w="9525">
            <a:noFill/>
          </a:ln>
        </p:spPr>
        <p:txBody>
          <a:bodyPr anchor="t">
            <a:spAutoFit/>
          </a:bodyPr>
          <a:p>
            <a:pPr lvl="0" indent="0" algn="ctr"/>
            <a:r>
              <a:rPr lang="zh-CN" altLang="en-US" sz="2000" dirty="0">
                <a:solidFill>
                  <a:srgbClr val="FFFFFF"/>
                </a:solidFill>
                <a:latin typeface="微软雅黑" panose="020B0503020204020204" pitchFamily="34" charset="-122"/>
                <a:ea typeface="微软雅黑" panose="020B0503020204020204" pitchFamily="34" charset="-122"/>
              </a:rPr>
              <a:t>职业能力目标</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1521" name="TextBox 16"/>
          <p:cNvSpPr txBox="1"/>
          <p:nvPr/>
        </p:nvSpPr>
        <p:spPr>
          <a:xfrm>
            <a:off x="4560888" y="4048125"/>
            <a:ext cx="893762" cy="722313"/>
          </a:xfrm>
          <a:prstGeom prst="rect">
            <a:avLst/>
          </a:prstGeom>
          <a:noFill/>
          <a:ln w="9525">
            <a:noFill/>
          </a:ln>
        </p:spPr>
        <p:txBody>
          <a:bodyPr anchor="t">
            <a:spAutoFit/>
          </a:bodyPr>
          <a:p>
            <a:pPr lvl="0" indent="0" algn="ctr"/>
            <a:r>
              <a:rPr lang="zh-CN" altLang="en-US" sz="2000" dirty="0">
                <a:solidFill>
                  <a:srgbClr val="FFFFFF"/>
                </a:solidFill>
                <a:latin typeface="微软雅黑" panose="020B0503020204020204" pitchFamily="34" charset="-122"/>
                <a:ea typeface="微软雅黑" panose="020B0503020204020204" pitchFamily="34" charset="-122"/>
              </a:rPr>
              <a:t>知识目标</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1522" name="TextBox 17"/>
          <p:cNvSpPr txBox="1"/>
          <p:nvPr/>
        </p:nvSpPr>
        <p:spPr>
          <a:xfrm>
            <a:off x="5822950" y="1884363"/>
            <a:ext cx="808038" cy="722312"/>
          </a:xfrm>
          <a:prstGeom prst="rect">
            <a:avLst/>
          </a:prstGeom>
          <a:noFill/>
          <a:ln w="9525">
            <a:noFill/>
          </a:ln>
        </p:spPr>
        <p:txBody>
          <a:bodyPr anchor="t">
            <a:spAutoFit/>
          </a:bodyPr>
          <a:p>
            <a:pPr lvl="0" indent="0" algn="ctr"/>
            <a:r>
              <a:rPr lang="zh-CN" altLang="en-US" sz="2000" dirty="0">
                <a:solidFill>
                  <a:srgbClr val="FFFFFF"/>
                </a:solidFill>
                <a:latin typeface="微软雅黑" panose="020B0503020204020204" pitchFamily="34" charset="-122"/>
                <a:ea typeface="微软雅黑" panose="020B0503020204020204" pitchFamily="34" charset="-122"/>
              </a:rPr>
              <a:t>素质目标</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260590" y="1207135"/>
            <a:ext cx="4671060" cy="3415030"/>
          </a:xfrm>
          <a:prstGeom prst="rect">
            <a:avLst/>
          </a:prstGeom>
          <a:noFill/>
        </p:spPr>
        <p:txBody>
          <a:bodyPr wrap="square" rtlCol="0">
            <a:spAutoFit/>
          </a:bodyPr>
          <a:p>
            <a:pPr>
              <a:lnSpc>
                <a:spcPct val="150000"/>
              </a:lnSpc>
            </a:pPr>
            <a:r>
              <a:rPr lang="en-US" altLang="zh-CN" b="1">
                <a:effectLst/>
                <a:latin typeface="微软雅黑" panose="020B0503020204020204" pitchFamily="34" charset="-122"/>
                <a:ea typeface="微软雅黑" panose="020B0503020204020204" pitchFamily="34" charset="-122"/>
                <a:sym typeface="+mn-ea"/>
              </a:rPr>
              <a:t>1.</a:t>
            </a:r>
            <a:r>
              <a:rPr lang="zh-CN" altLang="en-US" b="1">
                <a:effectLst/>
                <a:latin typeface="微软雅黑" panose="020B0503020204020204" pitchFamily="34" charset="-122"/>
                <a:ea typeface="微软雅黑" panose="020B0503020204020204" pitchFamily="34" charset="-122"/>
                <a:sym typeface="+mn-ea"/>
              </a:rPr>
              <a:t>素质目标（根据这门课或者对应的岗位的职业要求来阐述、体现课程思政育人</a:t>
            </a:r>
            <a:r>
              <a:rPr lang="zh-CN" altLang="en-US" b="1">
                <a:effectLst/>
                <a:latin typeface="微软雅黑" panose="020B0503020204020204" pitchFamily="34" charset="-122"/>
                <a:ea typeface="微软雅黑" panose="020B0503020204020204" pitchFamily="34" charset="-122"/>
                <a:sym typeface="+mn-ea"/>
              </a:rPr>
              <a:t>功能）</a:t>
            </a:r>
            <a:endParaRPr lang="en-US" altLang="zh-CN" b="1">
              <a:effectLst/>
              <a:latin typeface="微软雅黑" panose="020B0503020204020204" pitchFamily="34" charset="-122"/>
              <a:ea typeface="微软雅黑" panose="020B0503020204020204" pitchFamily="34" charset="-122"/>
              <a:sym typeface="+mn-ea"/>
            </a:endParaRPr>
          </a:p>
          <a:p>
            <a:pPr>
              <a:lnSpc>
                <a:spcPct val="150000"/>
              </a:lnSpc>
            </a:pPr>
            <a:r>
              <a:rPr lang="en-US" altLang="zh-CN" b="1">
                <a:effectLst/>
                <a:latin typeface="微软雅黑" panose="020B0503020204020204" pitchFamily="34" charset="-122"/>
                <a:ea typeface="微软雅黑" panose="020B0503020204020204" pitchFamily="34" charset="-122"/>
                <a:sym typeface="+mn-ea"/>
              </a:rPr>
              <a:t>2.</a:t>
            </a:r>
            <a:r>
              <a:rPr lang="zh-CN" altLang="en-US" b="1">
                <a:effectLst/>
                <a:latin typeface="微软雅黑" panose="020B0503020204020204" pitchFamily="34" charset="-122"/>
                <a:ea typeface="微软雅黑" panose="020B0503020204020204" pitchFamily="34" charset="-122"/>
                <a:sym typeface="+mn-ea"/>
              </a:rPr>
              <a:t>知识目标</a:t>
            </a:r>
            <a:endParaRPr lang="zh-CN" altLang="en-US" b="1">
              <a:effectLst/>
              <a:latin typeface="微软雅黑" panose="020B0503020204020204" pitchFamily="34" charset="-122"/>
              <a:ea typeface="微软雅黑" panose="020B0503020204020204" pitchFamily="34" charset="-122"/>
            </a:endParaRPr>
          </a:p>
          <a:p>
            <a:pPr>
              <a:lnSpc>
                <a:spcPct val="150000"/>
              </a:lnSpc>
            </a:pPr>
            <a:r>
              <a:rPr lang="en-US" altLang="zh-CN" b="1">
                <a:effectLst/>
                <a:latin typeface="微软雅黑" panose="020B0503020204020204" pitchFamily="34" charset="-122"/>
                <a:ea typeface="微软雅黑" panose="020B0503020204020204" pitchFamily="34" charset="-122"/>
                <a:sym typeface="+mn-ea"/>
              </a:rPr>
              <a:t>3.</a:t>
            </a:r>
            <a:r>
              <a:rPr lang="zh-CN" altLang="en-US" b="1">
                <a:effectLst/>
                <a:latin typeface="微软雅黑" panose="020B0503020204020204" pitchFamily="34" charset="-122"/>
                <a:ea typeface="微软雅黑" panose="020B0503020204020204" pitchFamily="34" charset="-122"/>
                <a:sym typeface="+mn-ea"/>
              </a:rPr>
              <a:t>能力目标</a:t>
            </a:r>
            <a:endParaRPr lang="zh-CN" altLang="en-US" b="1">
              <a:effectLst/>
              <a:latin typeface="微软雅黑" panose="020B0503020204020204" pitchFamily="34" charset="-122"/>
              <a:ea typeface="微软雅黑" panose="020B0503020204020204" pitchFamily="34" charset="-122"/>
            </a:endParaRPr>
          </a:p>
          <a:p>
            <a:pPr>
              <a:lnSpc>
                <a:spcPct val="150000"/>
              </a:lnSpc>
            </a:pPr>
            <a:r>
              <a:rPr lang="zh-CN" altLang="en-US" b="1">
                <a:effectLst/>
                <a:latin typeface="微软雅黑" panose="020B0503020204020204" pitchFamily="34" charset="-122"/>
                <a:ea typeface="微软雅黑" panose="020B0503020204020204" pitchFamily="34" charset="-122"/>
                <a:sym typeface="+mn-ea"/>
              </a:rPr>
              <a:t>（上述三个目标根据课程在人才培养方案中的地位、作用（或贡献）加以准确陈述。）</a:t>
            </a:r>
            <a:endParaRPr lang="zh-CN" altLang="en-US" b="1">
              <a:effectLst/>
              <a:latin typeface="微软雅黑" panose="020B0503020204020204" pitchFamily="34" charset="-122"/>
              <a:ea typeface="微软雅黑" panose="020B0503020204020204" pitchFamily="34" charset="-122"/>
            </a:endParaRPr>
          </a:p>
          <a:p>
            <a:pPr>
              <a:lnSpc>
                <a:spcPct val="150000"/>
              </a:lnSpc>
            </a:pPr>
            <a:r>
              <a:rPr lang="zh-CN" altLang="en-US" b="1">
                <a:effectLst/>
                <a:latin typeface="微软雅黑" panose="020B0503020204020204" pitchFamily="34" charset="-122"/>
                <a:ea typeface="微软雅黑" panose="020B0503020204020204" pitchFamily="34" charset="-122"/>
                <a:sym typeface="+mn-ea"/>
              </a:rPr>
              <a:t>结合课程能够实现目标的实际情况来写</a:t>
            </a:r>
            <a:endParaRPr lang="zh-CN" altLang="en-US" b="1">
              <a:effectLst/>
              <a:latin typeface="微软雅黑" panose="020B0503020204020204" pitchFamily="34" charset="-122"/>
              <a:ea typeface="微软雅黑" panose="020B0503020204020204" pitchFamily="34" charset="-122"/>
            </a:endParaRPr>
          </a:p>
          <a:p>
            <a:pPr>
              <a:lnSpc>
                <a:spcPct val="150000"/>
              </a:lnSpc>
            </a:pPr>
            <a:endParaRPr lang="zh-CN" altLang="en-US">
              <a:effectLst/>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ppt_x</p:attrName>
                                        </p:attrNameLst>
                                      </p:cBhvr>
                                      <p:tavLst>
                                        <p:tav tm="0">
                                          <p:val>
                                            <p:strVal val="0-#ppt_w/2"/>
                                          </p:val>
                                        </p:tav>
                                        <p:tav tm="100000">
                                          <p:val>
                                            <p:strVal val="#ppt_x"/>
                                          </p:val>
                                        </p:tav>
                                      </p:tavLst>
                                    </p:anim>
                                    <p:anim calcmode="lin" valueType="num">
                                      <p:cBhvr>
                                        <p:cTn id="8" dur="5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1506"/>
                                        </p:tgtEl>
                                        <p:attrNameLst>
                                          <p:attrName>style.visibility</p:attrName>
                                        </p:attrNameLst>
                                      </p:cBhvr>
                                      <p:to>
                                        <p:strVal val="visible"/>
                                      </p:to>
                                    </p:set>
                                    <p:anim calcmode="lin" valueType="num">
                                      <p:cBhvr>
                                        <p:cTn id="12"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21506"/>
                                        </p:tgtEl>
                                        <p:attrNameLst>
                                          <p:attrName>ppt_y</p:attrName>
                                        </p:attrNameLst>
                                      </p:cBhvr>
                                      <p:tavLst>
                                        <p:tav tm="0">
                                          <p:val>
                                            <p:strVal val="#ppt_y"/>
                                          </p:val>
                                        </p:tav>
                                        <p:tav tm="100000">
                                          <p:val>
                                            <p:strVal val="#ppt_y"/>
                                          </p:val>
                                        </p:tav>
                                      </p:tavLst>
                                    </p:anim>
                                    <p:anim calcmode="lin" valueType="num">
                                      <p:cBhvr>
                                        <p:cTn id="14"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21506"/>
                                        </p:tgtEl>
                                      </p:cBhvr>
                                    </p:animEffect>
                                  </p:childTnLst>
                                </p:cTn>
                              </p:par>
                            </p:childTnLst>
                          </p:cTn>
                        </p:par>
                        <p:par>
                          <p:cTn id="17" fill="hold">
                            <p:stCondLst>
                              <p:cond delay="519"/>
                            </p:stCondLst>
                            <p:childTnLst>
                              <p:par>
                                <p:cTn id="18" presetID="21" presetClass="entr" presetSubtype="1" fill="hold" grpId="0" nodeType="afterEffect">
                                  <p:stCondLst>
                                    <p:cond delay="0"/>
                                  </p:stCondLst>
                                  <p:childTnLst>
                                    <p:set>
                                      <p:cBhvr>
                                        <p:cTn id="19" dur="1" fill="hold">
                                          <p:stCondLst>
                                            <p:cond delay="0"/>
                                          </p:stCondLst>
                                        </p:cTn>
                                        <p:tgtEl>
                                          <p:spTgt spid="21518"/>
                                        </p:tgtEl>
                                        <p:attrNameLst>
                                          <p:attrName>style.visibility</p:attrName>
                                        </p:attrNameLst>
                                      </p:cBhvr>
                                      <p:to>
                                        <p:strVal val="visible"/>
                                      </p:to>
                                    </p:set>
                                    <p:animEffect transition="in" filter="wheel(1)">
                                      <p:cBhvr>
                                        <p:cTn id="20" dur="2000"/>
                                        <p:tgtEl>
                                          <p:spTgt spid="215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wheel(1)">
                                      <p:cBhvr>
                                        <p:cTn id="23" dur="2000"/>
                                        <p:tgtEl>
                                          <p:spTgt spid="21508"/>
                                        </p:tgtEl>
                                      </p:cBhvr>
                                    </p:animEffect>
                                  </p:childTnLst>
                                </p:cTn>
                              </p:par>
                            </p:childTnLst>
                          </p:cTn>
                        </p:par>
                        <p:par>
                          <p:cTn id="24" fill="hold">
                            <p:stCondLst>
                              <p:cond delay="2519"/>
                            </p:stCondLst>
                            <p:childTnLst>
                              <p:par>
                                <p:cTn id="25" presetID="31" presetClass="entr" presetSubtype="0" fill="hold" grpId="0" nodeType="afterEffect">
                                  <p:stCondLst>
                                    <p:cond delay="0"/>
                                  </p:stCondLst>
                                  <p:childTnLst>
                                    <p:set>
                                      <p:cBhvr>
                                        <p:cTn id="26" dur="1" fill="hold">
                                          <p:stCondLst>
                                            <p:cond delay="0"/>
                                          </p:stCondLst>
                                        </p:cTn>
                                        <p:tgtEl>
                                          <p:spTgt spid="21519"/>
                                        </p:tgtEl>
                                        <p:attrNameLst>
                                          <p:attrName>style.visibility</p:attrName>
                                        </p:attrNameLst>
                                      </p:cBhvr>
                                      <p:to>
                                        <p:strVal val="visible"/>
                                      </p:to>
                                    </p:set>
                                    <p:anim calcmode="lin" valueType="num">
                                      <p:cBhvr>
                                        <p:cTn id="27" dur="500" fill="hold"/>
                                        <p:tgtEl>
                                          <p:spTgt spid="21519"/>
                                        </p:tgtEl>
                                        <p:attrNameLst>
                                          <p:attrName>ppt_w</p:attrName>
                                        </p:attrNameLst>
                                      </p:cBhvr>
                                      <p:tavLst>
                                        <p:tav tm="0">
                                          <p:val>
                                            <p:fltVal val="0.000000"/>
                                          </p:val>
                                        </p:tav>
                                        <p:tav tm="100000">
                                          <p:val>
                                            <p:strVal val="#ppt_w"/>
                                          </p:val>
                                        </p:tav>
                                      </p:tavLst>
                                    </p:anim>
                                    <p:anim calcmode="lin" valueType="num">
                                      <p:cBhvr>
                                        <p:cTn id="28" dur="500" fill="hold"/>
                                        <p:tgtEl>
                                          <p:spTgt spid="21519"/>
                                        </p:tgtEl>
                                        <p:attrNameLst>
                                          <p:attrName>ppt_h</p:attrName>
                                        </p:attrNameLst>
                                      </p:cBhvr>
                                      <p:tavLst>
                                        <p:tav tm="0">
                                          <p:val>
                                            <p:fltVal val="0.000000"/>
                                          </p:val>
                                        </p:tav>
                                        <p:tav tm="100000">
                                          <p:val>
                                            <p:strVal val="#ppt_h"/>
                                          </p:val>
                                        </p:tav>
                                      </p:tavLst>
                                    </p:anim>
                                    <p:anim calcmode="lin" valueType="num">
                                      <p:cBhvr>
                                        <p:cTn id="29" dur="500" fill="hold"/>
                                        <p:tgtEl>
                                          <p:spTgt spid="21519"/>
                                        </p:tgtEl>
                                        <p:attrNameLst>
                                          <p:attrName>style.rotation</p:attrName>
                                        </p:attrNameLst>
                                      </p:cBhvr>
                                      <p:tavLst>
                                        <p:tav tm="0">
                                          <p:val>
                                            <p:fltVal val="90.000000"/>
                                          </p:val>
                                        </p:tav>
                                        <p:tav tm="100000">
                                          <p:val>
                                            <p:fltVal val="0.000000"/>
                                          </p:val>
                                        </p:tav>
                                      </p:tavLst>
                                    </p:anim>
                                    <p:animEffect transition="in" filter="fade">
                                      <p:cBhvr>
                                        <p:cTn id="30" dur="500"/>
                                        <p:tgtEl>
                                          <p:spTgt spid="21519"/>
                                        </p:tgtEl>
                                      </p:cBhvr>
                                    </p:animEffect>
                                  </p:childTnLst>
                                </p:cTn>
                              </p:par>
                            </p:childTnLst>
                          </p:cTn>
                        </p:par>
                        <p:par>
                          <p:cTn id="31" fill="hold">
                            <p:stCondLst>
                              <p:cond delay="3019"/>
                            </p:stCondLst>
                            <p:childTnLst>
                              <p:par>
                                <p:cTn id="32" presetID="22" presetClass="entr" presetSubtype="8" fill="hold" nodeType="afterEffect">
                                  <p:stCondLst>
                                    <p:cond delay="0"/>
                                  </p:stCondLst>
                                  <p:childTnLst>
                                    <p:set>
                                      <p:cBhvr>
                                        <p:cTn id="33" dur="1" fill="hold">
                                          <p:stCondLst>
                                            <p:cond delay="0"/>
                                          </p:stCondLst>
                                        </p:cTn>
                                        <p:tgtEl>
                                          <p:spTgt spid="21509"/>
                                        </p:tgtEl>
                                        <p:attrNameLst>
                                          <p:attrName>style.visibility</p:attrName>
                                        </p:attrNameLst>
                                      </p:cBhvr>
                                      <p:to>
                                        <p:strVal val="visible"/>
                                      </p:to>
                                    </p:set>
                                    <p:animEffect transition="in" filter="wipe(left)">
                                      <p:cBhvr>
                                        <p:cTn id="34" dur="500"/>
                                        <p:tgtEl>
                                          <p:spTgt spid="21509"/>
                                        </p:tgtEl>
                                      </p:cBhvr>
                                    </p:animEffect>
                                  </p:childTnLst>
                                </p:cTn>
                              </p:par>
                              <p:par>
                                <p:cTn id="35" presetID="22" presetClass="entr" presetSubtype="8" fill="hold" nodeType="withEffect">
                                  <p:stCondLst>
                                    <p:cond delay="0"/>
                                  </p:stCondLst>
                                  <p:childTnLst>
                                    <p:set>
                                      <p:cBhvr>
                                        <p:cTn id="36" dur="1" fill="hold">
                                          <p:stCondLst>
                                            <p:cond delay="0"/>
                                          </p:stCondLst>
                                        </p:cTn>
                                        <p:tgtEl>
                                          <p:spTgt spid="21510"/>
                                        </p:tgtEl>
                                        <p:attrNameLst>
                                          <p:attrName>style.visibility</p:attrName>
                                        </p:attrNameLst>
                                      </p:cBhvr>
                                      <p:to>
                                        <p:strVal val="visible"/>
                                      </p:to>
                                    </p:set>
                                    <p:animEffect transition="in" filter="wipe(left)">
                                      <p:cBhvr>
                                        <p:cTn id="37" dur="500"/>
                                        <p:tgtEl>
                                          <p:spTgt spid="21510"/>
                                        </p:tgtEl>
                                      </p:cBhvr>
                                    </p:animEffect>
                                  </p:childTnLst>
                                </p:cTn>
                              </p:par>
                              <p:par>
                                <p:cTn id="38" presetID="22" presetClass="entr" presetSubtype="1" fill="hold" nodeType="withEffect">
                                  <p:stCondLst>
                                    <p:cond delay="0"/>
                                  </p:stCondLst>
                                  <p:childTnLst>
                                    <p:set>
                                      <p:cBhvr>
                                        <p:cTn id="39" dur="1" fill="hold">
                                          <p:stCondLst>
                                            <p:cond delay="0"/>
                                          </p:stCondLst>
                                        </p:cTn>
                                        <p:tgtEl>
                                          <p:spTgt spid="21511"/>
                                        </p:tgtEl>
                                        <p:attrNameLst>
                                          <p:attrName>style.visibility</p:attrName>
                                        </p:attrNameLst>
                                      </p:cBhvr>
                                      <p:to>
                                        <p:strVal val="visible"/>
                                      </p:to>
                                    </p:set>
                                    <p:animEffect transition="in" filter="wipe(up)">
                                      <p:cBhvr>
                                        <p:cTn id="40" dur="500"/>
                                        <p:tgtEl>
                                          <p:spTgt spid="21511"/>
                                        </p:tgtEl>
                                      </p:cBhvr>
                                    </p:animEffect>
                                  </p:childTnLst>
                                </p:cTn>
                              </p:par>
                            </p:childTnLst>
                          </p:cTn>
                        </p:par>
                        <p:par>
                          <p:cTn id="41" fill="hold">
                            <p:stCondLst>
                              <p:cond delay="3519"/>
                            </p:stCondLst>
                            <p:childTnLst>
                              <p:par>
                                <p:cTn id="42" presetID="10" presetClass="entr" presetSubtype="0" fill="hold" grpId="0" nodeType="afterEffect">
                                  <p:stCondLst>
                                    <p:cond delay="0"/>
                                  </p:stCondLst>
                                  <p:childTnLst>
                                    <p:set>
                                      <p:cBhvr>
                                        <p:cTn id="43" dur="1" fill="hold">
                                          <p:stCondLst>
                                            <p:cond delay="0"/>
                                          </p:stCondLst>
                                        </p:cTn>
                                        <p:tgtEl>
                                          <p:spTgt spid="21513"/>
                                        </p:tgtEl>
                                        <p:attrNameLst>
                                          <p:attrName>style.visibility</p:attrName>
                                        </p:attrNameLst>
                                      </p:cBhvr>
                                      <p:to>
                                        <p:strVal val="visible"/>
                                      </p:to>
                                    </p:set>
                                    <p:anim calcmode="lin" valueType="num">
                                      <p:cBhvr>
                                        <p:cTn id="44" dur="500" fill="hold"/>
                                        <p:tgtEl>
                                          <p:spTgt spid="21513"/>
                                        </p:tgtEl>
                                        <p:attrNameLst>
                                          <p:attrName>ppt_w</p:attrName>
                                        </p:attrNameLst>
                                      </p:cBhvr>
                                      <p:tavLst>
                                        <p:tav tm="0">
                                          <p:val>
                                            <p:fltVal val="0.000000"/>
                                          </p:val>
                                        </p:tav>
                                        <p:tav tm="100000">
                                          <p:val>
                                            <p:strVal val="#ppt_w"/>
                                          </p:val>
                                        </p:tav>
                                      </p:tavLst>
                                    </p:anim>
                                    <p:anim calcmode="lin" valueType="num">
                                      <p:cBhvr>
                                        <p:cTn id="45" dur="500" fill="hold"/>
                                        <p:tgtEl>
                                          <p:spTgt spid="21513"/>
                                        </p:tgtEl>
                                        <p:attrNameLst>
                                          <p:attrName>ppt_h</p:attrName>
                                        </p:attrNameLst>
                                      </p:cBhvr>
                                      <p:tavLst>
                                        <p:tav tm="0">
                                          <p:val>
                                            <p:fltVal val="0.000000"/>
                                          </p:val>
                                        </p:tav>
                                        <p:tav tm="100000">
                                          <p:val>
                                            <p:strVal val="#ppt_h"/>
                                          </p:val>
                                        </p:tav>
                                      </p:tavLst>
                                    </p:anim>
                                    <p:animEffect transition="in" filter="fade">
                                      <p:cBhvr>
                                        <p:cTn id="46" dur="500"/>
                                        <p:tgtEl>
                                          <p:spTgt spid="215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512"/>
                                        </p:tgtEl>
                                        <p:attrNameLst>
                                          <p:attrName>style.visibility</p:attrName>
                                        </p:attrNameLst>
                                      </p:cBhvr>
                                      <p:to>
                                        <p:strVal val="visible"/>
                                      </p:to>
                                    </p:set>
                                    <p:anim calcmode="lin" valueType="num">
                                      <p:cBhvr>
                                        <p:cTn id="49" dur="500" fill="hold"/>
                                        <p:tgtEl>
                                          <p:spTgt spid="21512"/>
                                        </p:tgtEl>
                                        <p:attrNameLst>
                                          <p:attrName>ppt_w</p:attrName>
                                        </p:attrNameLst>
                                      </p:cBhvr>
                                      <p:tavLst>
                                        <p:tav tm="0">
                                          <p:val>
                                            <p:fltVal val="0.000000"/>
                                          </p:val>
                                        </p:tav>
                                        <p:tav tm="100000">
                                          <p:val>
                                            <p:strVal val="#ppt_w"/>
                                          </p:val>
                                        </p:tav>
                                      </p:tavLst>
                                    </p:anim>
                                    <p:anim calcmode="lin" valueType="num">
                                      <p:cBhvr>
                                        <p:cTn id="50" dur="500" fill="hold"/>
                                        <p:tgtEl>
                                          <p:spTgt spid="21512"/>
                                        </p:tgtEl>
                                        <p:attrNameLst>
                                          <p:attrName>ppt_h</p:attrName>
                                        </p:attrNameLst>
                                      </p:cBhvr>
                                      <p:tavLst>
                                        <p:tav tm="0">
                                          <p:val>
                                            <p:fltVal val="0.000000"/>
                                          </p:val>
                                        </p:tav>
                                        <p:tav tm="100000">
                                          <p:val>
                                            <p:strVal val="#ppt_h"/>
                                          </p:val>
                                        </p:tav>
                                      </p:tavLst>
                                    </p:anim>
                                    <p:animEffect transition="in" filter="fade">
                                      <p:cBhvr>
                                        <p:cTn id="51" dur="500"/>
                                        <p:tgtEl>
                                          <p:spTgt spid="215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515"/>
                                        </p:tgtEl>
                                        <p:attrNameLst>
                                          <p:attrName>style.visibility</p:attrName>
                                        </p:attrNameLst>
                                      </p:cBhvr>
                                      <p:to>
                                        <p:strVal val="visible"/>
                                      </p:to>
                                    </p:set>
                                    <p:anim calcmode="lin" valueType="num">
                                      <p:cBhvr>
                                        <p:cTn id="54" dur="500" fill="hold"/>
                                        <p:tgtEl>
                                          <p:spTgt spid="21515"/>
                                        </p:tgtEl>
                                        <p:attrNameLst>
                                          <p:attrName>ppt_w</p:attrName>
                                        </p:attrNameLst>
                                      </p:cBhvr>
                                      <p:tavLst>
                                        <p:tav tm="0">
                                          <p:val>
                                            <p:fltVal val="0.000000"/>
                                          </p:val>
                                        </p:tav>
                                        <p:tav tm="100000">
                                          <p:val>
                                            <p:strVal val="#ppt_w"/>
                                          </p:val>
                                        </p:tav>
                                      </p:tavLst>
                                    </p:anim>
                                    <p:anim calcmode="lin" valueType="num">
                                      <p:cBhvr>
                                        <p:cTn id="55" dur="500" fill="hold"/>
                                        <p:tgtEl>
                                          <p:spTgt spid="21515"/>
                                        </p:tgtEl>
                                        <p:attrNameLst>
                                          <p:attrName>ppt_h</p:attrName>
                                        </p:attrNameLst>
                                      </p:cBhvr>
                                      <p:tavLst>
                                        <p:tav tm="0">
                                          <p:val>
                                            <p:fltVal val="0.000000"/>
                                          </p:val>
                                        </p:tav>
                                        <p:tav tm="100000">
                                          <p:val>
                                            <p:strVal val="#ppt_h"/>
                                          </p:val>
                                        </p:tav>
                                      </p:tavLst>
                                    </p:anim>
                                    <p:animEffect transition="in" filter="fade">
                                      <p:cBhvr>
                                        <p:cTn id="56" dur="500"/>
                                        <p:tgtEl>
                                          <p:spTgt spid="215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514"/>
                                        </p:tgtEl>
                                        <p:attrNameLst>
                                          <p:attrName>style.visibility</p:attrName>
                                        </p:attrNameLst>
                                      </p:cBhvr>
                                      <p:to>
                                        <p:strVal val="visible"/>
                                      </p:to>
                                    </p:set>
                                    <p:anim calcmode="lin" valueType="num">
                                      <p:cBhvr>
                                        <p:cTn id="59" dur="500" fill="hold"/>
                                        <p:tgtEl>
                                          <p:spTgt spid="21514"/>
                                        </p:tgtEl>
                                        <p:attrNameLst>
                                          <p:attrName>ppt_w</p:attrName>
                                        </p:attrNameLst>
                                      </p:cBhvr>
                                      <p:tavLst>
                                        <p:tav tm="0">
                                          <p:val>
                                            <p:fltVal val="0.000000"/>
                                          </p:val>
                                        </p:tav>
                                        <p:tav tm="100000">
                                          <p:val>
                                            <p:strVal val="#ppt_w"/>
                                          </p:val>
                                        </p:tav>
                                      </p:tavLst>
                                    </p:anim>
                                    <p:anim calcmode="lin" valueType="num">
                                      <p:cBhvr>
                                        <p:cTn id="60" dur="500" fill="hold"/>
                                        <p:tgtEl>
                                          <p:spTgt spid="21514"/>
                                        </p:tgtEl>
                                        <p:attrNameLst>
                                          <p:attrName>ppt_h</p:attrName>
                                        </p:attrNameLst>
                                      </p:cBhvr>
                                      <p:tavLst>
                                        <p:tav tm="0">
                                          <p:val>
                                            <p:fltVal val="0.000000"/>
                                          </p:val>
                                        </p:tav>
                                        <p:tav tm="100000">
                                          <p:val>
                                            <p:strVal val="#ppt_h"/>
                                          </p:val>
                                        </p:tav>
                                      </p:tavLst>
                                    </p:anim>
                                    <p:animEffect transition="in" filter="fade">
                                      <p:cBhvr>
                                        <p:cTn id="61" dur="500"/>
                                        <p:tgtEl>
                                          <p:spTgt spid="215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517"/>
                                        </p:tgtEl>
                                        <p:attrNameLst>
                                          <p:attrName>style.visibility</p:attrName>
                                        </p:attrNameLst>
                                      </p:cBhvr>
                                      <p:to>
                                        <p:strVal val="visible"/>
                                      </p:to>
                                    </p:set>
                                    <p:anim calcmode="lin" valueType="num">
                                      <p:cBhvr>
                                        <p:cTn id="64" dur="500" fill="hold"/>
                                        <p:tgtEl>
                                          <p:spTgt spid="21517"/>
                                        </p:tgtEl>
                                        <p:attrNameLst>
                                          <p:attrName>ppt_w</p:attrName>
                                        </p:attrNameLst>
                                      </p:cBhvr>
                                      <p:tavLst>
                                        <p:tav tm="0">
                                          <p:val>
                                            <p:fltVal val="0.000000"/>
                                          </p:val>
                                        </p:tav>
                                        <p:tav tm="100000">
                                          <p:val>
                                            <p:strVal val="#ppt_w"/>
                                          </p:val>
                                        </p:tav>
                                      </p:tavLst>
                                    </p:anim>
                                    <p:anim calcmode="lin" valueType="num">
                                      <p:cBhvr>
                                        <p:cTn id="65" dur="500" fill="hold"/>
                                        <p:tgtEl>
                                          <p:spTgt spid="21517"/>
                                        </p:tgtEl>
                                        <p:attrNameLst>
                                          <p:attrName>ppt_h</p:attrName>
                                        </p:attrNameLst>
                                      </p:cBhvr>
                                      <p:tavLst>
                                        <p:tav tm="0">
                                          <p:val>
                                            <p:fltVal val="0.000000"/>
                                          </p:val>
                                        </p:tav>
                                        <p:tav tm="100000">
                                          <p:val>
                                            <p:strVal val="#ppt_h"/>
                                          </p:val>
                                        </p:tav>
                                      </p:tavLst>
                                    </p:anim>
                                    <p:animEffect transition="in" filter="fade">
                                      <p:cBhvr>
                                        <p:cTn id="66" dur="500"/>
                                        <p:tgtEl>
                                          <p:spTgt spid="215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516"/>
                                        </p:tgtEl>
                                        <p:attrNameLst>
                                          <p:attrName>style.visibility</p:attrName>
                                        </p:attrNameLst>
                                      </p:cBhvr>
                                      <p:to>
                                        <p:strVal val="visible"/>
                                      </p:to>
                                    </p:set>
                                    <p:anim calcmode="lin" valueType="num">
                                      <p:cBhvr>
                                        <p:cTn id="69" dur="500" fill="hold"/>
                                        <p:tgtEl>
                                          <p:spTgt spid="21516"/>
                                        </p:tgtEl>
                                        <p:attrNameLst>
                                          <p:attrName>ppt_w</p:attrName>
                                        </p:attrNameLst>
                                      </p:cBhvr>
                                      <p:tavLst>
                                        <p:tav tm="0">
                                          <p:val>
                                            <p:fltVal val="0.000000"/>
                                          </p:val>
                                        </p:tav>
                                        <p:tav tm="100000">
                                          <p:val>
                                            <p:strVal val="#ppt_w"/>
                                          </p:val>
                                        </p:tav>
                                      </p:tavLst>
                                    </p:anim>
                                    <p:anim calcmode="lin" valueType="num">
                                      <p:cBhvr>
                                        <p:cTn id="70" dur="500" fill="hold"/>
                                        <p:tgtEl>
                                          <p:spTgt spid="21516"/>
                                        </p:tgtEl>
                                        <p:attrNameLst>
                                          <p:attrName>ppt_h</p:attrName>
                                        </p:attrNameLst>
                                      </p:cBhvr>
                                      <p:tavLst>
                                        <p:tav tm="0">
                                          <p:val>
                                            <p:fltVal val="0.000000"/>
                                          </p:val>
                                        </p:tav>
                                        <p:tav tm="100000">
                                          <p:val>
                                            <p:strVal val="#ppt_h"/>
                                          </p:val>
                                        </p:tav>
                                      </p:tavLst>
                                    </p:anim>
                                    <p:animEffect transition="in" filter="fade">
                                      <p:cBhvr>
                                        <p:cTn id="71" dur="500"/>
                                        <p:tgtEl>
                                          <p:spTgt spid="21516"/>
                                        </p:tgtEl>
                                      </p:cBhvr>
                                    </p:animEffect>
                                  </p:childTnLst>
                                </p:cTn>
                              </p:par>
                            </p:childTnLst>
                          </p:cTn>
                        </p:par>
                        <p:par>
                          <p:cTn id="72" fill="hold">
                            <p:stCondLst>
                              <p:cond delay="4019"/>
                            </p:stCondLst>
                            <p:childTnLst>
                              <p:par>
                                <p:cTn id="73" presetID="31" presetClass="entr" presetSubtype="0" fill="hold" grpId="0" nodeType="afterEffect">
                                  <p:stCondLst>
                                    <p:cond delay="0"/>
                                  </p:stCondLst>
                                  <p:childTnLst>
                                    <p:set>
                                      <p:cBhvr>
                                        <p:cTn id="74" dur="1" fill="hold">
                                          <p:stCondLst>
                                            <p:cond delay="0"/>
                                          </p:stCondLst>
                                        </p:cTn>
                                        <p:tgtEl>
                                          <p:spTgt spid="21522"/>
                                        </p:tgtEl>
                                        <p:attrNameLst>
                                          <p:attrName>style.visibility</p:attrName>
                                        </p:attrNameLst>
                                      </p:cBhvr>
                                      <p:to>
                                        <p:strVal val="visible"/>
                                      </p:to>
                                    </p:set>
                                    <p:anim calcmode="lin" valueType="num">
                                      <p:cBhvr>
                                        <p:cTn id="75" dur="500" fill="hold"/>
                                        <p:tgtEl>
                                          <p:spTgt spid="21522"/>
                                        </p:tgtEl>
                                        <p:attrNameLst>
                                          <p:attrName>ppt_w</p:attrName>
                                        </p:attrNameLst>
                                      </p:cBhvr>
                                      <p:tavLst>
                                        <p:tav tm="0">
                                          <p:val>
                                            <p:fltVal val="0.000000"/>
                                          </p:val>
                                        </p:tav>
                                        <p:tav tm="100000">
                                          <p:val>
                                            <p:strVal val="#ppt_w"/>
                                          </p:val>
                                        </p:tav>
                                      </p:tavLst>
                                    </p:anim>
                                    <p:anim calcmode="lin" valueType="num">
                                      <p:cBhvr>
                                        <p:cTn id="76" dur="500" fill="hold"/>
                                        <p:tgtEl>
                                          <p:spTgt spid="21522"/>
                                        </p:tgtEl>
                                        <p:attrNameLst>
                                          <p:attrName>ppt_h</p:attrName>
                                        </p:attrNameLst>
                                      </p:cBhvr>
                                      <p:tavLst>
                                        <p:tav tm="0">
                                          <p:val>
                                            <p:fltVal val="0.000000"/>
                                          </p:val>
                                        </p:tav>
                                        <p:tav tm="100000">
                                          <p:val>
                                            <p:strVal val="#ppt_h"/>
                                          </p:val>
                                        </p:tav>
                                      </p:tavLst>
                                    </p:anim>
                                    <p:anim calcmode="lin" valueType="num">
                                      <p:cBhvr>
                                        <p:cTn id="77" dur="500" fill="hold"/>
                                        <p:tgtEl>
                                          <p:spTgt spid="21522"/>
                                        </p:tgtEl>
                                        <p:attrNameLst>
                                          <p:attrName>style.rotation</p:attrName>
                                        </p:attrNameLst>
                                      </p:cBhvr>
                                      <p:tavLst>
                                        <p:tav tm="0">
                                          <p:val>
                                            <p:fltVal val="90.000000"/>
                                          </p:val>
                                        </p:tav>
                                        <p:tav tm="100000">
                                          <p:val>
                                            <p:fltVal val="0.000000"/>
                                          </p:val>
                                        </p:tav>
                                      </p:tavLst>
                                    </p:anim>
                                    <p:animEffect transition="in" filter="fade">
                                      <p:cBhvr>
                                        <p:cTn id="78" dur="500"/>
                                        <p:tgtEl>
                                          <p:spTgt spid="21522"/>
                                        </p:tgtEl>
                                      </p:cBhvr>
                                    </p:animEffect>
                                  </p:childTnLst>
                                </p:cTn>
                              </p:par>
                            </p:childTnLst>
                          </p:cTn>
                        </p:par>
                        <p:par>
                          <p:cTn id="79" fill="hold">
                            <p:stCondLst>
                              <p:cond delay="4519"/>
                            </p:stCondLst>
                            <p:childTnLst>
                              <p:par>
                                <p:cTn id="80" presetID="31" presetClass="entr" presetSubtype="0" fill="hold" grpId="0" nodeType="afterEffect">
                                  <p:stCondLst>
                                    <p:cond delay="0"/>
                                  </p:stCondLst>
                                  <p:childTnLst>
                                    <p:set>
                                      <p:cBhvr>
                                        <p:cTn id="81" dur="1" fill="hold">
                                          <p:stCondLst>
                                            <p:cond delay="0"/>
                                          </p:stCondLst>
                                        </p:cTn>
                                        <p:tgtEl>
                                          <p:spTgt spid="21521"/>
                                        </p:tgtEl>
                                        <p:attrNameLst>
                                          <p:attrName>style.visibility</p:attrName>
                                        </p:attrNameLst>
                                      </p:cBhvr>
                                      <p:to>
                                        <p:strVal val="visible"/>
                                      </p:to>
                                    </p:set>
                                    <p:anim calcmode="lin" valueType="num">
                                      <p:cBhvr>
                                        <p:cTn id="82" dur="500" fill="hold"/>
                                        <p:tgtEl>
                                          <p:spTgt spid="21521"/>
                                        </p:tgtEl>
                                        <p:attrNameLst>
                                          <p:attrName>ppt_w</p:attrName>
                                        </p:attrNameLst>
                                      </p:cBhvr>
                                      <p:tavLst>
                                        <p:tav tm="0">
                                          <p:val>
                                            <p:fltVal val="0.000000"/>
                                          </p:val>
                                        </p:tav>
                                        <p:tav tm="100000">
                                          <p:val>
                                            <p:strVal val="#ppt_w"/>
                                          </p:val>
                                        </p:tav>
                                      </p:tavLst>
                                    </p:anim>
                                    <p:anim calcmode="lin" valueType="num">
                                      <p:cBhvr>
                                        <p:cTn id="83" dur="500" fill="hold"/>
                                        <p:tgtEl>
                                          <p:spTgt spid="21521"/>
                                        </p:tgtEl>
                                        <p:attrNameLst>
                                          <p:attrName>ppt_h</p:attrName>
                                        </p:attrNameLst>
                                      </p:cBhvr>
                                      <p:tavLst>
                                        <p:tav tm="0">
                                          <p:val>
                                            <p:fltVal val="0.000000"/>
                                          </p:val>
                                        </p:tav>
                                        <p:tav tm="100000">
                                          <p:val>
                                            <p:strVal val="#ppt_h"/>
                                          </p:val>
                                        </p:tav>
                                      </p:tavLst>
                                    </p:anim>
                                    <p:anim calcmode="lin" valueType="num">
                                      <p:cBhvr>
                                        <p:cTn id="84" dur="500" fill="hold"/>
                                        <p:tgtEl>
                                          <p:spTgt spid="21521"/>
                                        </p:tgtEl>
                                        <p:attrNameLst>
                                          <p:attrName>style.rotation</p:attrName>
                                        </p:attrNameLst>
                                      </p:cBhvr>
                                      <p:tavLst>
                                        <p:tav tm="0">
                                          <p:val>
                                            <p:fltVal val="90.000000"/>
                                          </p:val>
                                        </p:tav>
                                        <p:tav tm="100000">
                                          <p:val>
                                            <p:fltVal val="0.000000"/>
                                          </p:val>
                                        </p:tav>
                                      </p:tavLst>
                                    </p:anim>
                                    <p:animEffect transition="in" filter="fade">
                                      <p:cBhvr>
                                        <p:cTn id="85" dur="500"/>
                                        <p:tgtEl>
                                          <p:spTgt spid="21521"/>
                                        </p:tgtEl>
                                      </p:cBhvr>
                                    </p:animEffect>
                                  </p:childTnLst>
                                </p:cTn>
                              </p:par>
                            </p:childTnLst>
                          </p:cTn>
                        </p:par>
                        <p:par>
                          <p:cTn id="86" fill="hold">
                            <p:stCondLst>
                              <p:cond delay="5019"/>
                            </p:stCondLst>
                            <p:childTnLst>
                              <p:par>
                                <p:cTn id="87" presetID="31" presetClass="entr" presetSubtype="0" fill="hold" grpId="0" nodeType="afterEffect">
                                  <p:stCondLst>
                                    <p:cond delay="0"/>
                                  </p:stCondLst>
                                  <p:childTnLst>
                                    <p:set>
                                      <p:cBhvr>
                                        <p:cTn id="88" dur="1" fill="hold">
                                          <p:stCondLst>
                                            <p:cond delay="0"/>
                                          </p:stCondLst>
                                        </p:cTn>
                                        <p:tgtEl>
                                          <p:spTgt spid="21520"/>
                                        </p:tgtEl>
                                        <p:attrNameLst>
                                          <p:attrName>style.visibility</p:attrName>
                                        </p:attrNameLst>
                                      </p:cBhvr>
                                      <p:to>
                                        <p:strVal val="visible"/>
                                      </p:to>
                                    </p:set>
                                    <p:anim calcmode="lin" valueType="num">
                                      <p:cBhvr>
                                        <p:cTn id="89" dur="500" fill="hold"/>
                                        <p:tgtEl>
                                          <p:spTgt spid="21520"/>
                                        </p:tgtEl>
                                        <p:attrNameLst>
                                          <p:attrName>ppt_w</p:attrName>
                                        </p:attrNameLst>
                                      </p:cBhvr>
                                      <p:tavLst>
                                        <p:tav tm="0">
                                          <p:val>
                                            <p:fltVal val="0.000000"/>
                                          </p:val>
                                        </p:tav>
                                        <p:tav tm="100000">
                                          <p:val>
                                            <p:strVal val="#ppt_w"/>
                                          </p:val>
                                        </p:tav>
                                      </p:tavLst>
                                    </p:anim>
                                    <p:anim calcmode="lin" valueType="num">
                                      <p:cBhvr>
                                        <p:cTn id="90" dur="500" fill="hold"/>
                                        <p:tgtEl>
                                          <p:spTgt spid="21520"/>
                                        </p:tgtEl>
                                        <p:attrNameLst>
                                          <p:attrName>ppt_h</p:attrName>
                                        </p:attrNameLst>
                                      </p:cBhvr>
                                      <p:tavLst>
                                        <p:tav tm="0">
                                          <p:val>
                                            <p:fltVal val="0.000000"/>
                                          </p:val>
                                        </p:tav>
                                        <p:tav tm="100000">
                                          <p:val>
                                            <p:strVal val="#ppt_h"/>
                                          </p:val>
                                        </p:tav>
                                      </p:tavLst>
                                    </p:anim>
                                    <p:anim calcmode="lin" valueType="num">
                                      <p:cBhvr>
                                        <p:cTn id="91" dur="500" fill="hold"/>
                                        <p:tgtEl>
                                          <p:spTgt spid="21520"/>
                                        </p:tgtEl>
                                        <p:attrNameLst>
                                          <p:attrName>style.rotation</p:attrName>
                                        </p:attrNameLst>
                                      </p:cBhvr>
                                      <p:tavLst>
                                        <p:tav tm="0">
                                          <p:val>
                                            <p:fltVal val="90.000000"/>
                                          </p:val>
                                        </p:tav>
                                        <p:tav tm="100000">
                                          <p:val>
                                            <p:fltVal val="0.000000"/>
                                          </p:val>
                                        </p:tav>
                                      </p:tavLst>
                                    </p:anim>
                                    <p:animEffect transition="in" filter="fade">
                                      <p:cBhvr>
                                        <p:cTn id="9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8" grpId="0" bldLvl="0" animBg="1"/>
      <p:bldP spid="21512" grpId="0" bldLvl="0" animBg="1"/>
      <p:bldP spid="21513" grpId="0" bldLvl="0" animBg="1"/>
      <p:bldP spid="21514" grpId="0" bldLvl="0" animBg="1"/>
      <p:bldP spid="21515" grpId="0" bldLvl="0" animBg="1"/>
      <p:bldP spid="21516" grpId="0" bldLvl="0" animBg="1"/>
      <p:bldP spid="21517" grpId="0" bldLvl="0" animBg="1"/>
      <p:bldP spid="21518" grpId="0" bldLvl="0" animBg="1"/>
      <p:bldP spid="21519" grpId="0"/>
      <p:bldP spid="21520" grpId="0"/>
      <p:bldP spid="21521" grpId="0"/>
      <p:bldP spid="215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76"/>
          <p:cNvSpPr txBox="1"/>
          <p:nvPr/>
        </p:nvSpPr>
        <p:spPr>
          <a:xfrm>
            <a:off x="477838" y="163513"/>
            <a:ext cx="3181350" cy="549275"/>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课程目标</a:t>
            </a:r>
            <a:r>
              <a:rPr lang="en-US" altLang="zh-CN" sz="2800" dirty="0">
                <a:solidFill>
                  <a:srgbClr val="333333"/>
                </a:solidFill>
                <a:latin typeface="微软雅黑" panose="020B0503020204020204" pitchFamily="34" charset="-122"/>
                <a:ea typeface="微软雅黑" panose="020B0503020204020204" pitchFamily="34" charset="-122"/>
              </a:rPr>
              <a:t>-</a:t>
            </a:r>
            <a:r>
              <a:rPr lang="zh-CN" altLang="en-US" sz="2800" dirty="0">
                <a:solidFill>
                  <a:srgbClr val="333333"/>
                </a:solidFill>
                <a:latin typeface="微软雅黑" panose="020B0503020204020204" pitchFamily="34" charset="-122"/>
                <a:ea typeface="微软雅黑" panose="020B0503020204020204" pitchFamily="34" charset="-122"/>
              </a:rPr>
              <a:t>知识目标</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35843"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35844" name="矩形 3"/>
          <p:cNvSpPr/>
          <p:nvPr/>
        </p:nvSpPr>
        <p:spPr>
          <a:xfrm>
            <a:off x="3563938" y="1484313"/>
            <a:ext cx="7431087" cy="750887"/>
          </a:xfrm>
          <a:prstGeom prst="rect">
            <a:avLst/>
          </a:prstGeom>
          <a:solidFill>
            <a:srgbClr val="C9C9C9"/>
          </a:solidFill>
          <a:ln w="9525" cap="flat" cmpd="sng">
            <a:solidFill>
              <a:schemeClr val="accent1"/>
            </a:solidFill>
            <a:prstDash val="solid"/>
            <a:bevel/>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45" name="右箭头 4"/>
          <p:cNvSpPr/>
          <p:nvPr/>
        </p:nvSpPr>
        <p:spPr>
          <a:xfrm>
            <a:off x="3492500" y="1628775"/>
            <a:ext cx="576263" cy="461963"/>
          </a:xfrm>
          <a:prstGeom prst="rightArrow">
            <a:avLst>
              <a:gd name="adj1" fmla="val 50000"/>
              <a:gd name="adj2" fmla="val 49879"/>
            </a:avLst>
          </a:prstGeom>
          <a:solidFill>
            <a:schemeClr val="tx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46" name="矩形 5"/>
          <p:cNvSpPr>
            <a:spLocks noChangeArrowheads="1"/>
          </p:cNvSpPr>
          <p:nvPr/>
        </p:nvSpPr>
        <p:spPr bwMode="auto">
          <a:xfrm>
            <a:off x="1163638" y="1484313"/>
            <a:ext cx="2447925" cy="750888"/>
          </a:xfrm>
          <a:prstGeom prst="rect">
            <a:avLst/>
          </a:prstGeom>
          <a:solidFill>
            <a:schemeClr val="tx1"/>
          </a:solidFill>
          <a:ln w="9525">
            <a:solidFill>
              <a:srgbClr val="FFFFFF"/>
            </a:solidFill>
            <a:bevel/>
          </a:ln>
          <a:effectLst>
            <a:outerShdw dist="38100" dir="2700000"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7" name="矩形 6"/>
          <p:cNvSpPr/>
          <p:nvPr/>
        </p:nvSpPr>
        <p:spPr>
          <a:xfrm>
            <a:off x="3563938" y="2603500"/>
            <a:ext cx="7431087" cy="750888"/>
          </a:xfrm>
          <a:prstGeom prst="rect">
            <a:avLst/>
          </a:prstGeom>
          <a:solidFill>
            <a:srgbClr val="C9C9C9"/>
          </a:solidFill>
          <a:ln w="9525" cap="flat" cmpd="sng">
            <a:solidFill>
              <a:schemeClr val="accent1"/>
            </a:solidFill>
            <a:prstDash val="solid"/>
            <a:bevel/>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48" name="右箭头 7"/>
          <p:cNvSpPr/>
          <p:nvPr/>
        </p:nvSpPr>
        <p:spPr>
          <a:xfrm>
            <a:off x="3492500" y="2747963"/>
            <a:ext cx="576263" cy="461962"/>
          </a:xfrm>
          <a:prstGeom prst="rightArrow">
            <a:avLst>
              <a:gd name="adj1" fmla="val 50000"/>
              <a:gd name="adj2" fmla="val 49879"/>
            </a:avLst>
          </a:prstGeom>
          <a:solidFill>
            <a:schemeClr val="bg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49" name="矩形 8"/>
          <p:cNvSpPr>
            <a:spLocks noChangeArrowheads="1"/>
          </p:cNvSpPr>
          <p:nvPr/>
        </p:nvSpPr>
        <p:spPr bwMode="auto">
          <a:xfrm>
            <a:off x="1163638" y="2603500"/>
            <a:ext cx="2447925" cy="750888"/>
          </a:xfrm>
          <a:prstGeom prst="rect">
            <a:avLst/>
          </a:prstGeom>
          <a:solidFill>
            <a:schemeClr val="bg1"/>
          </a:solidFill>
          <a:ln w="9525">
            <a:solidFill>
              <a:srgbClr val="FFFFFF"/>
            </a:solidFill>
            <a:bevel/>
          </a:ln>
          <a:effectLst>
            <a:outerShdw dist="38100" dir="2700000"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0" name="矩形 9"/>
          <p:cNvSpPr/>
          <p:nvPr/>
        </p:nvSpPr>
        <p:spPr>
          <a:xfrm>
            <a:off x="3563938" y="3754438"/>
            <a:ext cx="7431087" cy="750887"/>
          </a:xfrm>
          <a:prstGeom prst="rect">
            <a:avLst/>
          </a:prstGeom>
          <a:solidFill>
            <a:srgbClr val="C9C9C9"/>
          </a:solidFill>
          <a:ln w="9525" cap="flat" cmpd="sng">
            <a:solidFill>
              <a:schemeClr val="accent1"/>
            </a:solidFill>
            <a:prstDash val="solid"/>
            <a:bevel/>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51" name="右箭头 10"/>
          <p:cNvSpPr/>
          <p:nvPr/>
        </p:nvSpPr>
        <p:spPr>
          <a:xfrm>
            <a:off x="3492500" y="3898900"/>
            <a:ext cx="576263" cy="461963"/>
          </a:xfrm>
          <a:prstGeom prst="rightArrow">
            <a:avLst>
              <a:gd name="adj1" fmla="val 50000"/>
              <a:gd name="adj2" fmla="val 49879"/>
            </a:avLst>
          </a:prstGeom>
          <a:solidFill>
            <a:schemeClr val="bg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52" name="矩形 11"/>
          <p:cNvSpPr>
            <a:spLocks noChangeArrowheads="1"/>
          </p:cNvSpPr>
          <p:nvPr/>
        </p:nvSpPr>
        <p:spPr bwMode="auto">
          <a:xfrm>
            <a:off x="1163638" y="3754438"/>
            <a:ext cx="2447925" cy="750888"/>
          </a:xfrm>
          <a:prstGeom prst="rect">
            <a:avLst/>
          </a:prstGeom>
          <a:solidFill>
            <a:schemeClr val="bg2"/>
          </a:solidFill>
          <a:ln w="9525">
            <a:solidFill>
              <a:srgbClr val="FFFFFF"/>
            </a:solidFill>
            <a:bevel/>
          </a:ln>
          <a:effectLst>
            <a:outerShdw dist="38100" dir="2700000"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3" name="矩形 12"/>
          <p:cNvSpPr/>
          <p:nvPr/>
        </p:nvSpPr>
        <p:spPr>
          <a:xfrm>
            <a:off x="3563938" y="4953000"/>
            <a:ext cx="7431087" cy="749300"/>
          </a:xfrm>
          <a:prstGeom prst="rect">
            <a:avLst/>
          </a:prstGeom>
          <a:solidFill>
            <a:srgbClr val="C9C9C9"/>
          </a:solidFill>
          <a:ln w="9525" cap="flat" cmpd="sng">
            <a:solidFill>
              <a:schemeClr val="accent1"/>
            </a:solidFill>
            <a:prstDash val="solid"/>
            <a:bevel/>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54" name="右箭头 13"/>
          <p:cNvSpPr/>
          <p:nvPr/>
        </p:nvSpPr>
        <p:spPr>
          <a:xfrm>
            <a:off x="3492500" y="5097463"/>
            <a:ext cx="576263" cy="461962"/>
          </a:xfrm>
          <a:prstGeom prst="rightArrow">
            <a:avLst>
              <a:gd name="adj1" fmla="val 50000"/>
              <a:gd name="adj2" fmla="val 49879"/>
            </a:avLst>
          </a:prstGeom>
          <a:solidFill>
            <a:schemeClr val="tx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5855" name="矩形 14"/>
          <p:cNvSpPr>
            <a:spLocks noChangeArrowheads="1"/>
          </p:cNvSpPr>
          <p:nvPr/>
        </p:nvSpPr>
        <p:spPr bwMode="auto">
          <a:xfrm>
            <a:off x="1163638" y="4953000"/>
            <a:ext cx="2447925" cy="749300"/>
          </a:xfrm>
          <a:prstGeom prst="rect">
            <a:avLst/>
          </a:prstGeom>
          <a:solidFill>
            <a:schemeClr val="tx2"/>
          </a:solidFill>
          <a:ln w="9525">
            <a:solidFill>
              <a:srgbClr val="FFFFFF"/>
            </a:solidFill>
            <a:bevel/>
          </a:ln>
          <a:effectLst>
            <a:outerShdw dist="38100" dir="2700000" algn="ctr" rotWithShape="0">
              <a:srgbClr val="000000">
                <a:alpha val="39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6" name="TextBox 15"/>
          <p:cNvSpPr txBox="1"/>
          <p:nvPr/>
        </p:nvSpPr>
        <p:spPr>
          <a:xfrm>
            <a:off x="1554163" y="1644650"/>
            <a:ext cx="1671637" cy="450850"/>
          </a:xfrm>
          <a:prstGeom prst="rect">
            <a:avLst/>
          </a:prstGeom>
          <a:noFill/>
          <a:ln w="9525">
            <a:noFill/>
          </a:ln>
        </p:spPr>
        <p:txBody>
          <a:bodyPr anchor="t">
            <a:spAutoFit/>
          </a:bodyPr>
          <a:p>
            <a:pPr lvl="0" indent="0" algn="ctr"/>
            <a:r>
              <a:rPr lang="en-US" altLang="zh-CN" sz="2200" dirty="0">
                <a:solidFill>
                  <a:srgbClr val="FFFFFF"/>
                </a:solidFill>
                <a:latin typeface="微软雅黑" panose="020B0503020204020204" pitchFamily="34" charset="-122"/>
                <a:ea typeface="微软雅黑" panose="020B0503020204020204" pitchFamily="34" charset="-122"/>
              </a:rPr>
              <a:t>1</a:t>
            </a:r>
            <a:r>
              <a:rPr lang="zh-CN" altLang="en-US" sz="2200" dirty="0">
                <a:solidFill>
                  <a:srgbClr val="FFFFFF"/>
                </a:solidFill>
                <a:latin typeface="微软雅黑" panose="020B0503020204020204" pitchFamily="34" charset="-122"/>
                <a:ea typeface="微软雅黑" panose="020B0503020204020204" pitchFamily="34" charset="-122"/>
              </a:rPr>
              <a:t>、了解</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35858" name="TextBox 17"/>
          <p:cNvSpPr txBox="1"/>
          <p:nvPr/>
        </p:nvSpPr>
        <p:spPr>
          <a:xfrm>
            <a:off x="1554163" y="2747963"/>
            <a:ext cx="1671637" cy="450850"/>
          </a:xfrm>
          <a:prstGeom prst="rect">
            <a:avLst/>
          </a:prstGeom>
          <a:noFill/>
          <a:ln w="9525">
            <a:noFill/>
          </a:ln>
        </p:spPr>
        <p:txBody>
          <a:bodyPr anchor="t">
            <a:spAutoFit/>
          </a:bodyPr>
          <a:p>
            <a:pPr lvl="0" indent="0" algn="ctr"/>
            <a:r>
              <a:rPr lang="en-US" altLang="zh-CN" sz="2200" dirty="0">
                <a:solidFill>
                  <a:srgbClr val="FFFFFF"/>
                </a:solidFill>
                <a:latin typeface="微软雅黑" panose="020B0503020204020204" pitchFamily="34" charset="-122"/>
                <a:ea typeface="微软雅黑" panose="020B0503020204020204" pitchFamily="34" charset="-122"/>
              </a:rPr>
              <a:t>2</a:t>
            </a:r>
            <a:r>
              <a:rPr lang="zh-CN" altLang="en-US" sz="2200" dirty="0">
                <a:solidFill>
                  <a:srgbClr val="FFFFFF"/>
                </a:solidFill>
                <a:latin typeface="微软雅黑" panose="020B0503020204020204" pitchFamily="34" charset="-122"/>
                <a:ea typeface="微软雅黑" panose="020B0503020204020204" pitchFamily="34" charset="-122"/>
              </a:rPr>
              <a:t>、理解</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35860" name="TextBox 19"/>
          <p:cNvSpPr txBox="1"/>
          <p:nvPr/>
        </p:nvSpPr>
        <p:spPr>
          <a:xfrm>
            <a:off x="1554163" y="3898900"/>
            <a:ext cx="1671637" cy="450850"/>
          </a:xfrm>
          <a:prstGeom prst="rect">
            <a:avLst/>
          </a:prstGeom>
          <a:noFill/>
          <a:ln w="9525">
            <a:noFill/>
          </a:ln>
        </p:spPr>
        <p:txBody>
          <a:bodyPr anchor="t">
            <a:spAutoFit/>
          </a:bodyPr>
          <a:p>
            <a:pPr lvl="0" indent="0" algn="ctr"/>
            <a:r>
              <a:rPr lang="en-US" altLang="zh-CN" sz="2200" dirty="0">
                <a:solidFill>
                  <a:srgbClr val="FFFFFF"/>
                </a:solidFill>
                <a:latin typeface="微软雅黑" panose="020B0503020204020204" pitchFamily="34" charset="-122"/>
                <a:ea typeface="微软雅黑" panose="020B0503020204020204" pitchFamily="34" charset="-122"/>
              </a:rPr>
              <a:t>3</a:t>
            </a:r>
            <a:r>
              <a:rPr lang="zh-CN" altLang="en-US" sz="2200" dirty="0">
                <a:solidFill>
                  <a:srgbClr val="FFFFFF"/>
                </a:solidFill>
                <a:latin typeface="微软雅黑" panose="020B0503020204020204" pitchFamily="34" charset="-122"/>
                <a:ea typeface="微软雅黑" panose="020B0503020204020204" pitchFamily="34" charset="-122"/>
              </a:rPr>
              <a:t>、掌握</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35862" name="TextBox 22"/>
          <p:cNvSpPr txBox="1"/>
          <p:nvPr/>
        </p:nvSpPr>
        <p:spPr>
          <a:xfrm>
            <a:off x="1554163" y="5097463"/>
            <a:ext cx="1671637" cy="450850"/>
          </a:xfrm>
          <a:prstGeom prst="rect">
            <a:avLst/>
          </a:prstGeom>
          <a:noFill/>
          <a:ln w="9525">
            <a:noFill/>
          </a:ln>
        </p:spPr>
        <p:txBody>
          <a:bodyPr anchor="t">
            <a:spAutoFit/>
          </a:bodyPr>
          <a:p>
            <a:pPr lvl="0" indent="0" algn="ctr"/>
            <a:r>
              <a:rPr lang="en-US" altLang="zh-CN" sz="2200" dirty="0">
                <a:solidFill>
                  <a:srgbClr val="FFFFFF"/>
                </a:solidFill>
                <a:latin typeface="微软雅黑" panose="020B0503020204020204" pitchFamily="34" charset="-122"/>
                <a:ea typeface="微软雅黑" panose="020B0503020204020204" pitchFamily="34" charset="-122"/>
              </a:rPr>
              <a:t>4</a:t>
            </a:r>
            <a:r>
              <a:rPr lang="zh-CN" altLang="en-US" sz="2200" dirty="0">
                <a:solidFill>
                  <a:srgbClr val="FFFFFF"/>
                </a:solidFill>
                <a:latin typeface="微软雅黑" panose="020B0503020204020204" pitchFamily="34" charset="-122"/>
                <a:ea typeface="微软雅黑" panose="020B0503020204020204" pitchFamily="34" charset="-122"/>
              </a:rPr>
              <a:t>、运用</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022090" y="330835"/>
            <a:ext cx="6972935" cy="848995"/>
          </a:xfrm>
          <a:prstGeom prst="rect">
            <a:avLst/>
          </a:prstGeom>
          <a:noFill/>
        </p:spPr>
        <p:txBody>
          <a:bodyPr wrap="square" rtlCol="0">
            <a:spAutoFit/>
          </a:bodyPr>
          <a:p>
            <a:r>
              <a:rPr lang="zh-CN" altLang="en-US" sz="2400">
                <a:solidFill>
                  <a:srgbClr val="FF0000"/>
                </a:solidFill>
                <a:latin typeface="+mj-ea"/>
                <a:ea typeface="+mj-ea"/>
              </a:rPr>
              <a:t>此部分的了解，理解，掌握，运用几个名词仅作为参考，每个层次阐述出具体的内容。</a:t>
            </a:r>
            <a:endParaRPr lang="zh-CN" altLang="en-US" sz="2400">
              <a:solidFill>
                <a:srgbClr val="FF0000"/>
              </a:solidFill>
              <a:latin typeface="+mj-ea"/>
              <a:ea typeface="+mj-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ppt_x</p:attrName>
                                        </p:attrNameLst>
                                      </p:cBhvr>
                                      <p:tavLst>
                                        <p:tav tm="0">
                                          <p:val>
                                            <p:strVal val="0-#ppt_w/2"/>
                                          </p:val>
                                        </p:tav>
                                        <p:tav tm="100000">
                                          <p:val>
                                            <p:strVal val="#ppt_x"/>
                                          </p:val>
                                        </p:tav>
                                      </p:tavLst>
                                    </p:anim>
                                    <p:anim calcmode="lin" valueType="num">
                                      <p:cBhvr>
                                        <p:cTn id="8" dur="500" fill="hold"/>
                                        <p:tgtEl>
                                          <p:spTgt spid="358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5842"/>
                                        </p:tgtEl>
                                        <p:attrNameLst>
                                          <p:attrName>style.visibility</p:attrName>
                                        </p:attrNameLst>
                                      </p:cBhvr>
                                      <p:to>
                                        <p:strVal val="visible"/>
                                      </p:to>
                                    </p:set>
                                    <p:anim calcmode="lin" valueType="num">
                                      <p:cBhvr>
                                        <p:cTn id="12"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35842"/>
                                        </p:tgtEl>
                                        <p:attrNameLst>
                                          <p:attrName>ppt_y</p:attrName>
                                        </p:attrNameLst>
                                      </p:cBhvr>
                                      <p:tavLst>
                                        <p:tav tm="0">
                                          <p:val>
                                            <p:strVal val="#ppt_y"/>
                                          </p:val>
                                        </p:tav>
                                        <p:tav tm="100000">
                                          <p:val>
                                            <p:strVal val="#ppt_y"/>
                                          </p:val>
                                        </p:tav>
                                      </p:tavLst>
                                    </p:anim>
                                    <p:anim calcmode="lin" valueType="num">
                                      <p:cBhvr>
                                        <p:cTn id="14"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35842"/>
                                        </p:tgtEl>
                                      </p:cBhvr>
                                    </p:animEffect>
                                  </p:childTnLst>
                                </p:cTn>
                              </p:par>
                            </p:childTnLst>
                          </p:cTn>
                        </p:par>
                        <p:par>
                          <p:cTn id="17" fill="hold">
                            <p:stCondLst>
                              <p:cond delay="720"/>
                            </p:stCondLst>
                            <p:childTnLst>
                              <p:par>
                                <p:cTn id="18" presetID="2" presetClass="entr" presetSubtype="8" fill="hold" grpId="0" nodeType="afterEffect">
                                  <p:stCondLst>
                                    <p:cond delay="0"/>
                                  </p:stCondLst>
                                  <p:childTnLst>
                                    <p:set>
                                      <p:cBhvr>
                                        <p:cTn id="19" dur="1" fill="hold">
                                          <p:stCondLst>
                                            <p:cond delay="0"/>
                                          </p:stCondLst>
                                        </p:cTn>
                                        <p:tgtEl>
                                          <p:spTgt spid="35845"/>
                                        </p:tgtEl>
                                        <p:attrNameLst>
                                          <p:attrName>style.visibility</p:attrName>
                                        </p:attrNameLst>
                                      </p:cBhvr>
                                      <p:to>
                                        <p:strVal val="visible"/>
                                      </p:to>
                                    </p:set>
                                    <p:anim calcmode="lin" valueType="num">
                                      <p:cBhvr>
                                        <p:cTn id="20" dur="500" fill="hold"/>
                                        <p:tgtEl>
                                          <p:spTgt spid="35845"/>
                                        </p:tgtEl>
                                        <p:attrNameLst>
                                          <p:attrName>ppt_x</p:attrName>
                                        </p:attrNameLst>
                                      </p:cBhvr>
                                      <p:tavLst>
                                        <p:tav tm="0">
                                          <p:val>
                                            <p:strVal val="0-#ppt_w/2"/>
                                          </p:val>
                                        </p:tav>
                                        <p:tav tm="100000">
                                          <p:val>
                                            <p:strVal val="#ppt_x"/>
                                          </p:val>
                                        </p:tav>
                                      </p:tavLst>
                                    </p:anim>
                                    <p:anim calcmode="lin" valueType="num">
                                      <p:cBhvr>
                                        <p:cTn id="21" dur="500" fill="hold"/>
                                        <p:tgtEl>
                                          <p:spTgt spid="3584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5846"/>
                                        </p:tgtEl>
                                        <p:attrNameLst>
                                          <p:attrName>style.visibility</p:attrName>
                                        </p:attrNameLst>
                                      </p:cBhvr>
                                      <p:to>
                                        <p:strVal val="visible"/>
                                      </p:to>
                                    </p:set>
                                    <p:anim calcmode="lin" valueType="num">
                                      <p:cBhvr>
                                        <p:cTn id="24" dur="500" fill="hold"/>
                                        <p:tgtEl>
                                          <p:spTgt spid="35846"/>
                                        </p:tgtEl>
                                        <p:attrNameLst>
                                          <p:attrName>ppt_x</p:attrName>
                                        </p:attrNameLst>
                                      </p:cBhvr>
                                      <p:tavLst>
                                        <p:tav tm="0">
                                          <p:val>
                                            <p:strVal val="0-#ppt_w/2"/>
                                          </p:val>
                                        </p:tav>
                                        <p:tav tm="100000">
                                          <p:val>
                                            <p:strVal val="#ppt_x"/>
                                          </p:val>
                                        </p:tav>
                                      </p:tavLst>
                                    </p:anim>
                                    <p:anim calcmode="lin" valueType="num">
                                      <p:cBhvr>
                                        <p:cTn id="25" dur="500" fill="hold"/>
                                        <p:tgtEl>
                                          <p:spTgt spid="3584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35848"/>
                                        </p:tgtEl>
                                        <p:attrNameLst>
                                          <p:attrName>style.visibility</p:attrName>
                                        </p:attrNameLst>
                                      </p:cBhvr>
                                      <p:to>
                                        <p:strVal val="visible"/>
                                      </p:to>
                                    </p:set>
                                    <p:anim calcmode="lin" valueType="num">
                                      <p:cBhvr>
                                        <p:cTn id="28" dur="500" fill="hold"/>
                                        <p:tgtEl>
                                          <p:spTgt spid="35848"/>
                                        </p:tgtEl>
                                        <p:attrNameLst>
                                          <p:attrName>ppt_x</p:attrName>
                                        </p:attrNameLst>
                                      </p:cBhvr>
                                      <p:tavLst>
                                        <p:tav tm="0">
                                          <p:val>
                                            <p:strVal val="0-#ppt_w/2"/>
                                          </p:val>
                                        </p:tav>
                                        <p:tav tm="100000">
                                          <p:val>
                                            <p:strVal val="#ppt_x"/>
                                          </p:val>
                                        </p:tav>
                                      </p:tavLst>
                                    </p:anim>
                                    <p:anim calcmode="lin" valueType="num">
                                      <p:cBhvr>
                                        <p:cTn id="29" dur="500" fill="hold"/>
                                        <p:tgtEl>
                                          <p:spTgt spid="3584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35849"/>
                                        </p:tgtEl>
                                        <p:attrNameLst>
                                          <p:attrName>style.visibility</p:attrName>
                                        </p:attrNameLst>
                                      </p:cBhvr>
                                      <p:to>
                                        <p:strVal val="visible"/>
                                      </p:to>
                                    </p:set>
                                    <p:anim calcmode="lin" valueType="num">
                                      <p:cBhvr>
                                        <p:cTn id="32" dur="500" fill="hold"/>
                                        <p:tgtEl>
                                          <p:spTgt spid="35849"/>
                                        </p:tgtEl>
                                        <p:attrNameLst>
                                          <p:attrName>ppt_x</p:attrName>
                                        </p:attrNameLst>
                                      </p:cBhvr>
                                      <p:tavLst>
                                        <p:tav tm="0">
                                          <p:val>
                                            <p:strVal val="0-#ppt_w/2"/>
                                          </p:val>
                                        </p:tav>
                                        <p:tav tm="100000">
                                          <p:val>
                                            <p:strVal val="#ppt_x"/>
                                          </p:val>
                                        </p:tav>
                                      </p:tavLst>
                                    </p:anim>
                                    <p:anim calcmode="lin" valueType="num">
                                      <p:cBhvr>
                                        <p:cTn id="33" dur="500" fill="hold"/>
                                        <p:tgtEl>
                                          <p:spTgt spid="3584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400"/>
                                  </p:stCondLst>
                                  <p:childTnLst>
                                    <p:set>
                                      <p:cBhvr>
                                        <p:cTn id="35" dur="1" fill="hold">
                                          <p:stCondLst>
                                            <p:cond delay="0"/>
                                          </p:stCondLst>
                                        </p:cTn>
                                        <p:tgtEl>
                                          <p:spTgt spid="35851"/>
                                        </p:tgtEl>
                                        <p:attrNameLst>
                                          <p:attrName>style.visibility</p:attrName>
                                        </p:attrNameLst>
                                      </p:cBhvr>
                                      <p:to>
                                        <p:strVal val="visible"/>
                                      </p:to>
                                    </p:set>
                                    <p:anim calcmode="lin" valueType="num">
                                      <p:cBhvr>
                                        <p:cTn id="36" dur="500" fill="hold"/>
                                        <p:tgtEl>
                                          <p:spTgt spid="35851"/>
                                        </p:tgtEl>
                                        <p:attrNameLst>
                                          <p:attrName>ppt_x</p:attrName>
                                        </p:attrNameLst>
                                      </p:cBhvr>
                                      <p:tavLst>
                                        <p:tav tm="0">
                                          <p:val>
                                            <p:strVal val="0-#ppt_w/2"/>
                                          </p:val>
                                        </p:tav>
                                        <p:tav tm="100000">
                                          <p:val>
                                            <p:strVal val="#ppt_x"/>
                                          </p:val>
                                        </p:tav>
                                      </p:tavLst>
                                    </p:anim>
                                    <p:anim calcmode="lin" valueType="num">
                                      <p:cBhvr>
                                        <p:cTn id="37" dur="500" fill="hold"/>
                                        <p:tgtEl>
                                          <p:spTgt spid="3585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400"/>
                                  </p:stCondLst>
                                  <p:childTnLst>
                                    <p:set>
                                      <p:cBhvr>
                                        <p:cTn id="39" dur="1" fill="hold">
                                          <p:stCondLst>
                                            <p:cond delay="0"/>
                                          </p:stCondLst>
                                        </p:cTn>
                                        <p:tgtEl>
                                          <p:spTgt spid="35852"/>
                                        </p:tgtEl>
                                        <p:attrNameLst>
                                          <p:attrName>style.visibility</p:attrName>
                                        </p:attrNameLst>
                                      </p:cBhvr>
                                      <p:to>
                                        <p:strVal val="visible"/>
                                      </p:to>
                                    </p:set>
                                    <p:anim calcmode="lin" valueType="num">
                                      <p:cBhvr>
                                        <p:cTn id="40" dur="500" fill="hold"/>
                                        <p:tgtEl>
                                          <p:spTgt spid="35852"/>
                                        </p:tgtEl>
                                        <p:attrNameLst>
                                          <p:attrName>ppt_x</p:attrName>
                                        </p:attrNameLst>
                                      </p:cBhvr>
                                      <p:tavLst>
                                        <p:tav tm="0">
                                          <p:val>
                                            <p:strVal val="0-#ppt_w/2"/>
                                          </p:val>
                                        </p:tav>
                                        <p:tav tm="100000">
                                          <p:val>
                                            <p:strVal val="#ppt_x"/>
                                          </p:val>
                                        </p:tav>
                                      </p:tavLst>
                                    </p:anim>
                                    <p:anim calcmode="lin" valueType="num">
                                      <p:cBhvr>
                                        <p:cTn id="41" dur="500" fill="hold"/>
                                        <p:tgtEl>
                                          <p:spTgt spid="3585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600"/>
                                  </p:stCondLst>
                                  <p:childTnLst>
                                    <p:set>
                                      <p:cBhvr>
                                        <p:cTn id="43" dur="1" fill="hold">
                                          <p:stCondLst>
                                            <p:cond delay="0"/>
                                          </p:stCondLst>
                                        </p:cTn>
                                        <p:tgtEl>
                                          <p:spTgt spid="35854"/>
                                        </p:tgtEl>
                                        <p:attrNameLst>
                                          <p:attrName>style.visibility</p:attrName>
                                        </p:attrNameLst>
                                      </p:cBhvr>
                                      <p:to>
                                        <p:strVal val="visible"/>
                                      </p:to>
                                    </p:set>
                                    <p:anim calcmode="lin" valueType="num">
                                      <p:cBhvr>
                                        <p:cTn id="44" dur="500" fill="hold"/>
                                        <p:tgtEl>
                                          <p:spTgt spid="35854"/>
                                        </p:tgtEl>
                                        <p:attrNameLst>
                                          <p:attrName>ppt_x</p:attrName>
                                        </p:attrNameLst>
                                      </p:cBhvr>
                                      <p:tavLst>
                                        <p:tav tm="0">
                                          <p:val>
                                            <p:strVal val="0-#ppt_w/2"/>
                                          </p:val>
                                        </p:tav>
                                        <p:tav tm="100000">
                                          <p:val>
                                            <p:strVal val="#ppt_x"/>
                                          </p:val>
                                        </p:tav>
                                      </p:tavLst>
                                    </p:anim>
                                    <p:anim calcmode="lin" valueType="num">
                                      <p:cBhvr>
                                        <p:cTn id="45" dur="500" fill="hold"/>
                                        <p:tgtEl>
                                          <p:spTgt spid="3585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600"/>
                                  </p:stCondLst>
                                  <p:childTnLst>
                                    <p:set>
                                      <p:cBhvr>
                                        <p:cTn id="47" dur="1" fill="hold">
                                          <p:stCondLst>
                                            <p:cond delay="0"/>
                                          </p:stCondLst>
                                        </p:cTn>
                                        <p:tgtEl>
                                          <p:spTgt spid="35855"/>
                                        </p:tgtEl>
                                        <p:attrNameLst>
                                          <p:attrName>style.visibility</p:attrName>
                                        </p:attrNameLst>
                                      </p:cBhvr>
                                      <p:to>
                                        <p:strVal val="visible"/>
                                      </p:to>
                                    </p:set>
                                    <p:anim calcmode="lin" valueType="num">
                                      <p:cBhvr>
                                        <p:cTn id="48" dur="500" fill="hold"/>
                                        <p:tgtEl>
                                          <p:spTgt spid="35855"/>
                                        </p:tgtEl>
                                        <p:attrNameLst>
                                          <p:attrName>ppt_x</p:attrName>
                                        </p:attrNameLst>
                                      </p:cBhvr>
                                      <p:tavLst>
                                        <p:tav tm="0">
                                          <p:val>
                                            <p:strVal val="0-#ppt_w/2"/>
                                          </p:val>
                                        </p:tav>
                                        <p:tav tm="100000">
                                          <p:val>
                                            <p:strVal val="#ppt_x"/>
                                          </p:val>
                                        </p:tav>
                                      </p:tavLst>
                                    </p:anim>
                                    <p:anim calcmode="lin" valueType="num">
                                      <p:cBhvr>
                                        <p:cTn id="49" dur="500" fill="hold"/>
                                        <p:tgtEl>
                                          <p:spTgt spid="35855"/>
                                        </p:tgtEl>
                                        <p:attrNameLst>
                                          <p:attrName>ppt_y</p:attrName>
                                        </p:attrNameLst>
                                      </p:cBhvr>
                                      <p:tavLst>
                                        <p:tav tm="0">
                                          <p:val>
                                            <p:strVal val="#ppt_y"/>
                                          </p:val>
                                        </p:tav>
                                        <p:tav tm="100000">
                                          <p:val>
                                            <p:strVal val="#ppt_y"/>
                                          </p:val>
                                        </p:tav>
                                      </p:tavLst>
                                    </p:anim>
                                  </p:childTnLst>
                                </p:cTn>
                              </p:par>
                            </p:childTnLst>
                          </p:cTn>
                        </p:par>
                        <p:par>
                          <p:cTn id="50" fill="hold">
                            <p:stCondLst>
                              <p:cond delay="1220"/>
                            </p:stCondLst>
                            <p:childTnLst>
                              <p:par>
                                <p:cTn id="51" presetID="31" presetClass="entr" presetSubtype="0" fill="hold" grpId="0" nodeType="afterEffect">
                                  <p:stCondLst>
                                    <p:cond delay="0"/>
                                  </p:stCondLst>
                                  <p:childTnLst>
                                    <p:set>
                                      <p:cBhvr>
                                        <p:cTn id="52" dur="1" fill="hold">
                                          <p:stCondLst>
                                            <p:cond delay="0"/>
                                          </p:stCondLst>
                                        </p:cTn>
                                        <p:tgtEl>
                                          <p:spTgt spid="35856"/>
                                        </p:tgtEl>
                                        <p:attrNameLst>
                                          <p:attrName>style.visibility</p:attrName>
                                        </p:attrNameLst>
                                      </p:cBhvr>
                                      <p:to>
                                        <p:strVal val="visible"/>
                                      </p:to>
                                    </p:set>
                                    <p:anim calcmode="lin" valueType="num">
                                      <p:cBhvr>
                                        <p:cTn id="53" dur="500" fill="hold"/>
                                        <p:tgtEl>
                                          <p:spTgt spid="35856"/>
                                        </p:tgtEl>
                                        <p:attrNameLst>
                                          <p:attrName>ppt_w</p:attrName>
                                        </p:attrNameLst>
                                      </p:cBhvr>
                                      <p:tavLst>
                                        <p:tav tm="0">
                                          <p:val>
                                            <p:fltVal val="0.000000"/>
                                          </p:val>
                                        </p:tav>
                                        <p:tav tm="100000">
                                          <p:val>
                                            <p:strVal val="#ppt_w"/>
                                          </p:val>
                                        </p:tav>
                                      </p:tavLst>
                                    </p:anim>
                                    <p:anim calcmode="lin" valueType="num">
                                      <p:cBhvr>
                                        <p:cTn id="54" dur="500" fill="hold"/>
                                        <p:tgtEl>
                                          <p:spTgt spid="35856"/>
                                        </p:tgtEl>
                                        <p:attrNameLst>
                                          <p:attrName>ppt_h</p:attrName>
                                        </p:attrNameLst>
                                      </p:cBhvr>
                                      <p:tavLst>
                                        <p:tav tm="0">
                                          <p:val>
                                            <p:fltVal val="0.000000"/>
                                          </p:val>
                                        </p:tav>
                                        <p:tav tm="100000">
                                          <p:val>
                                            <p:strVal val="#ppt_h"/>
                                          </p:val>
                                        </p:tav>
                                      </p:tavLst>
                                    </p:anim>
                                    <p:anim calcmode="lin" valueType="num">
                                      <p:cBhvr>
                                        <p:cTn id="55" dur="500" fill="hold"/>
                                        <p:tgtEl>
                                          <p:spTgt spid="35856"/>
                                        </p:tgtEl>
                                        <p:attrNameLst>
                                          <p:attrName>style.rotation</p:attrName>
                                        </p:attrNameLst>
                                      </p:cBhvr>
                                      <p:tavLst>
                                        <p:tav tm="0">
                                          <p:val>
                                            <p:fltVal val="90.000000"/>
                                          </p:val>
                                        </p:tav>
                                        <p:tav tm="100000">
                                          <p:val>
                                            <p:fltVal val="0.000000"/>
                                          </p:val>
                                        </p:tav>
                                      </p:tavLst>
                                    </p:anim>
                                    <p:animEffect transition="in" filter="fade">
                                      <p:cBhvr>
                                        <p:cTn id="56" dur="500"/>
                                        <p:tgtEl>
                                          <p:spTgt spid="3585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5844"/>
                                        </p:tgtEl>
                                        <p:attrNameLst>
                                          <p:attrName>style.visibility</p:attrName>
                                        </p:attrNameLst>
                                      </p:cBhvr>
                                      <p:to>
                                        <p:strVal val="visible"/>
                                      </p:to>
                                    </p:set>
                                    <p:animEffect transition="in" filter="wipe(left)">
                                      <p:cBhvr>
                                        <p:cTn id="59" dur="500"/>
                                        <p:tgtEl>
                                          <p:spTgt spid="35844"/>
                                        </p:tgtEl>
                                      </p:cBhvr>
                                    </p:animEffect>
                                  </p:childTnLst>
                                </p:cTn>
                              </p:par>
                            </p:childTnLst>
                          </p:cTn>
                        </p:par>
                        <p:par>
                          <p:cTn id="60" fill="hold">
                            <p:stCondLst>
                              <p:cond delay="1720"/>
                            </p:stCondLst>
                            <p:childTnLst>
                              <p:par>
                                <p:cTn id="61" presetID="31" presetClass="entr" presetSubtype="0" fill="hold" grpId="0" nodeType="afterEffect">
                                  <p:stCondLst>
                                    <p:cond delay="0"/>
                                  </p:stCondLst>
                                  <p:childTnLst>
                                    <p:set>
                                      <p:cBhvr>
                                        <p:cTn id="62" dur="1" fill="hold">
                                          <p:stCondLst>
                                            <p:cond delay="0"/>
                                          </p:stCondLst>
                                        </p:cTn>
                                        <p:tgtEl>
                                          <p:spTgt spid="35858"/>
                                        </p:tgtEl>
                                        <p:attrNameLst>
                                          <p:attrName>style.visibility</p:attrName>
                                        </p:attrNameLst>
                                      </p:cBhvr>
                                      <p:to>
                                        <p:strVal val="visible"/>
                                      </p:to>
                                    </p:set>
                                    <p:anim calcmode="lin" valueType="num">
                                      <p:cBhvr>
                                        <p:cTn id="63" dur="500" fill="hold"/>
                                        <p:tgtEl>
                                          <p:spTgt spid="35858"/>
                                        </p:tgtEl>
                                        <p:attrNameLst>
                                          <p:attrName>ppt_w</p:attrName>
                                        </p:attrNameLst>
                                      </p:cBhvr>
                                      <p:tavLst>
                                        <p:tav tm="0">
                                          <p:val>
                                            <p:fltVal val="0.000000"/>
                                          </p:val>
                                        </p:tav>
                                        <p:tav tm="100000">
                                          <p:val>
                                            <p:strVal val="#ppt_w"/>
                                          </p:val>
                                        </p:tav>
                                      </p:tavLst>
                                    </p:anim>
                                    <p:anim calcmode="lin" valueType="num">
                                      <p:cBhvr>
                                        <p:cTn id="64" dur="500" fill="hold"/>
                                        <p:tgtEl>
                                          <p:spTgt spid="35858"/>
                                        </p:tgtEl>
                                        <p:attrNameLst>
                                          <p:attrName>ppt_h</p:attrName>
                                        </p:attrNameLst>
                                      </p:cBhvr>
                                      <p:tavLst>
                                        <p:tav tm="0">
                                          <p:val>
                                            <p:fltVal val="0.000000"/>
                                          </p:val>
                                        </p:tav>
                                        <p:tav tm="100000">
                                          <p:val>
                                            <p:strVal val="#ppt_h"/>
                                          </p:val>
                                        </p:tav>
                                      </p:tavLst>
                                    </p:anim>
                                    <p:anim calcmode="lin" valueType="num">
                                      <p:cBhvr>
                                        <p:cTn id="65" dur="500" fill="hold"/>
                                        <p:tgtEl>
                                          <p:spTgt spid="35858"/>
                                        </p:tgtEl>
                                        <p:attrNameLst>
                                          <p:attrName>style.rotation</p:attrName>
                                        </p:attrNameLst>
                                      </p:cBhvr>
                                      <p:tavLst>
                                        <p:tav tm="0">
                                          <p:val>
                                            <p:fltVal val="90.000000"/>
                                          </p:val>
                                        </p:tav>
                                        <p:tav tm="100000">
                                          <p:val>
                                            <p:fltVal val="0.000000"/>
                                          </p:val>
                                        </p:tav>
                                      </p:tavLst>
                                    </p:anim>
                                    <p:animEffect transition="in" filter="fade">
                                      <p:cBhvr>
                                        <p:cTn id="66" dur="500"/>
                                        <p:tgtEl>
                                          <p:spTgt spid="3585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5847"/>
                                        </p:tgtEl>
                                        <p:attrNameLst>
                                          <p:attrName>style.visibility</p:attrName>
                                        </p:attrNameLst>
                                      </p:cBhvr>
                                      <p:to>
                                        <p:strVal val="visible"/>
                                      </p:to>
                                    </p:set>
                                    <p:animEffect transition="in" filter="wipe(left)">
                                      <p:cBhvr>
                                        <p:cTn id="69" dur="500"/>
                                        <p:tgtEl>
                                          <p:spTgt spid="35847"/>
                                        </p:tgtEl>
                                      </p:cBhvr>
                                    </p:animEffect>
                                  </p:childTnLst>
                                </p:cTn>
                              </p:par>
                            </p:childTnLst>
                          </p:cTn>
                        </p:par>
                        <p:par>
                          <p:cTn id="70" fill="hold">
                            <p:stCondLst>
                              <p:cond delay="2220"/>
                            </p:stCondLst>
                            <p:childTnLst>
                              <p:par>
                                <p:cTn id="71" presetID="31" presetClass="entr" presetSubtype="0" fill="hold" grpId="0" nodeType="afterEffect">
                                  <p:stCondLst>
                                    <p:cond delay="0"/>
                                  </p:stCondLst>
                                  <p:childTnLst>
                                    <p:set>
                                      <p:cBhvr>
                                        <p:cTn id="72" dur="1" fill="hold">
                                          <p:stCondLst>
                                            <p:cond delay="0"/>
                                          </p:stCondLst>
                                        </p:cTn>
                                        <p:tgtEl>
                                          <p:spTgt spid="35860"/>
                                        </p:tgtEl>
                                        <p:attrNameLst>
                                          <p:attrName>style.visibility</p:attrName>
                                        </p:attrNameLst>
                                      </p:cBhvr>
                                      <p:to>
                                        <p:strVal val="visible"/>
                                      </p:to>
                                    </p:set>
                                    <p:anim calcmode="lin" valueType="num">
                                      <p:cBhvr>
                                        <p:cTn id="73" dur="500" fill="hold"/>
                                        <p:tgtEl>
                                          <p:spTgt spid="35860"/>
                                        </p:tgtEl>
                                        <p:attrNameLst>
                                          <p:attrName>ppt_w</p:attrName>
                                        </p:attrNameLst>
                                      </p:cBhvr>
                                      <p:tavLst>
                                        <p:tav tm="0">
                                          <p:val>
                                            <p:fltVal val="0.000000"/>
                                          </p:val>
                                        </p:tav>
                                        <p:tav tm="100000">
                                          <p:val>
                                            <p:strVal val="#ppt_w"/>
                                          </p:val>
                                        </p:tav>
                                      </p:tavLst>
                                    </p:anim>
                                    <p:anim calcmode="lin" valueType="num">
                                      <p:cBhvr>
                                        <p:cTn id="74" dur="500" fill="hold"/>
                                        <p:tgtEl>
                                          <p:spTgt spid="35860"/>
                                        </p:tgtEl>
                                        <p:attrNameLst>
                                          <p:attrName>ppt_h</p:attrName>
                                        </p:attrNameLst>
                                      </p:cBhvr>
                                      <p:tavLst>
                                        <p:tav tm="0">
                                          <p:val>
                                            <p:fltVal val="0.000000"/>
                                          </p:val>
                                        </p:tav>
                                        <p:tav tm="100000">
                                          <p:val>
                                            <p:strVal val="#ppt_h"/>
                                          </p:val>
                                        </p:tav>
                                      </p:tavLst>
                                    </p:anim>
                                    <p:anim calcmode="lin" valueType="num">
                                      <p:cBhvr>
                                        <p:cTn id="75" dur="500" fill="hold"/>
                                        <p:tgtEl>
                                          <p:spTgt spid="35860"/>
                                        </p:tgtEl>
                                        <p:attrNameLst>
                                          <p:attrName>style.rotation</p:attrName>
                                        </p:attrNameLst>
                                      </p:cBhvr>
                                      <p:tavLst>
                                        <p:tav tm="0">
                                          <p:val>
                                            <p:fltVal val="90.000000"/>
                                          </p:val>
                                        </p:tav>
                                        <p:tav tm="100000">
                                          <p:val>
                                            <p:fltVal val="0.000000"/>
                                          </p:val>
                                        </p:tav>
                                      </p:tavLst>
                                    </p:anim>
                                    <p:animEffect transition="in" filter="fade">
                                      <p:cBhvr>
                                        <p:cTn id="76" dur="500"/>
                                        <p:tgtEl>
                                          <p:spTgt spid="3586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5850"/>
                                        </p:tgtEl>
                                        <p:attrNameLst>
                                          <p:attrName>style.visibility</p:attrName>
                                        </p:attrNameLst>
                                      </p:cBhvr>
                                      <p:to>
                                        <p:strVal val="visible"/>
                                      </p:to>
                                    </p:set>
                                    <p:animEffect transition="in" filter="wipe(left)">
                                      <p:cBhvr>
                                        <p:cTn id="79" dur="500"/>
                                        <p:tgtEl>
                                          <p:spTgt spid="35850"/>
                                        </p:tgtEl>
                                      </p:cBhvr>
                                    </p:animEffect>
                                  </p:childTnLst>
                                </p:cTn>
                              </p:par>
                            </p:childTnLst>
                          </p:cTn>
                        </p:par>
                        <p:par>
                          <p:cTn id="80" fill="hold">
                            <p:stCondLst>
                              <p:cond delay="2720"/>
                            </p:stCondLst>
                            <p:childTnLst>
                              <p:par>
                                <p:cTn id="81" presetID="31" presetClass="entr" presetSubtype="0" fill="hold" grpId="0" nodeType="afterEffect">
                                  <p:stCondLst>
                                    <p:cond delay="0"/>
                                  </p:stCondLst>
                                  <p:childTnLst>
                                    <p:set>
                                      <p:cBhvr>
                                        <p:cTn id="82" dur="1" fill="hold">
                                          <p:stCondLst>
                                            <p:cond delay="0"/>
                                          </p:stCondLst>
                                        </p:cTn>
                                        <p:tgtEl>
                                          <p:spTgt spid="35862"/>
                                        </p:tgtEl>
                                        <p:attrNameLst>
                                          <p:attrName>style.visibility</p:attrName>
                                        </p:attrNameLst>
                                      </p:cBhvr>
                                      <p:to>
                                        <p:strVal val="visible"/>
                                      </p:to>
                                    </p:set>
                                    <p:anim calcmode="lin" valueType="num">
                                      <p:cBhvr>
                                        <p:cTn id="83" dur="500" fill="hold"/>
                                        <p:tgtEl>
                                          <p:spTgt spid="35862"/>
                                        </p:tgtEl>
                                        <p:attrNameLst>
                                          <p:attrName>ppt_w</p:attrName>
                                        </p:attrNameLst>
                                      </p:cBhvr>
                                      <p:tavLst>
                                        <p:tav tm="0">
                                          <p:val>
                                            <p:fltVal val="0.000000"/>
                                          </p:val>
                                        </p:tav>
                                        <p:tav tm="100000">
                                          <p:val>
                                            <p:strVal val="#ppt_w"/>
                                          </p:val>
                                        </p:tav>
                                      </p:tavLst>
                                    </p:anim>
                                    <p:anim calcmode="lin" valueType="num">
                                      <p:cBhvr>
                                        <p:cTn id="84" dur="500" fill="hold"/>
                                        <p:tgtEl>
                                          <p:spTgt spid="35862"/>
                                        </p:tgtEl>
                                        <p:attrNameLst>
                                          <p:attrName>ppt_h</p:attrName>
                                        </p:attrNameLst>
                                      </p:cBhvr>
                                      <p:tavLst>
                                        <p:tav tm="0">
                                          <p:val>
                                            <p:fltVal val="0.000000"/>
                                          </p:val>
                                        </p:tav>
                                        <p:tav tm="100000">
                                          <p:val>
                                            <p:strVal val="#ppt_h"/>
                                          </p:val>
                                        </p:tav>
                                      </p:tavLst>
                                    </p:anim>
                                    <p:anim calcmode="lin" valueType="num">
                                      <p:cBhvr>
                                        <p:cTn id="85" dur="500" fill="hold"/>
                                        <p:tgtEl>
                                          <p:spTgt spid="35862"/>
                                        </p:tgtEl>
                                        <p:attrNameLst>
                                          <p:attrName>style.rotation</p:attrName>
                                        </p:attrNameLst>
                                      </p:cBhvr>
                                      <p:tavLst>
                                        <p:tav tm="0">
                                          <p:val>
                                            <p:fltVal val="90.000000"/>
                                          </p:val>
                                        </p:tav>
                                        <p:tav tm="100000">
                                          <p:val>
                                            <p:fltVal val="0.000000"/>
                                          </p:val>
                                        </p:tav>
                                      </p:tavLst>
                                    </p:anim>
                                    <p:animEffect transition="in" filter="fade">
                                      <p:cBhvr>
                                        <p:cTn id="86" dur="500"/>
                                        <p:tgtEl>
                                          <p:spTgt spid="3586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5853"/>
                                        </p:tgtEl>
                                        <p:attrNameLst>
                                          <p:attrName>style.visibility</p:attrName>
                                        </p:attrNameLst>
                                      </p:cBhvr>
                                      <p:to>
                                        <p:strVal val="visible"/>
                                      </p:to>
                                    </p:set>
                                    <p:animEffect transition="in" filter="wipe(left)">
                                      <p:cBhvr>
                                        <p:cTn id="89"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bldLvl="0" animBg="1"/>
      <p:bldP spid="35845" grpId="0" bldLvl="0" animBg="1"/>
      <p:bldP spid="35846" grpId="0" bldLvl="0" animBg="1"/>
      <p:bldP spid="35847" grpId="0" bldLvl="0" animBg="1"/>
      <p:bldP spid="35848" grpId="0" bldLvl="0" animBg="1"/>
      <p:bldP spid="35849" grpId="0" bldLvl="0" animBg="1"/>
      <p:bldP spid="35850" grpId="0" bldLvl="0" animBg="1"/>
      <p:bldP spid="35851" grpId="0" bldLvl="0" animBg="1"/>
      <p:bldP spid="35852" grpId="0" bldLvl="0" animBg="1"/>
      <p:bldP spid="35853" grpId="0" bldLvl="0" animBg="1"/>
      <p:bldP spid="35854" grpId="0" bldLvl="0" animBg="1"/>
      <p:bldP spid="35855" grpId="0" bldLvl="0" animBg="1"/>
      <p:bldP spid="35856" grpId="0"/>
      <p:bldP spid="35858" grpId="0"/>
      <p:bldP spid="35860" grpId="0"/>
      <p:bldP spid="358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Box 76"/>
          <p:cNvSpPr txBox="1"/>
          <p:nvPr/>
        </p:nvSpPr>
        <p:spPr>
          <a:xfrm>
            <a:off x="477838" y="163513"/>
            <a:ext cx="9582150" cy="548640"/>
          </a:xfrm>
          <a:prstGeom prst="rect">
            <a:avLst/>
          </a:prstGeom>
          <a:noFill/>
          <a:ln w="9525">
            <a:noFill/>
          </a:ln>
        </p:spPr>
        <p:txBody>
          <a:bodyPr wrap="none" anchor="t">
            <a:spAutoFit/>
          </a:bodyPr>
          <a:p>
            <a:pPr lvl="0" indent="0"/>
            <a:r>
              <a:rPr lang="zh-CN" altLang="en-US" sz="2800" dirty="0">
                <a:solidFill>
                  <a:srgbClr val="333333"/>
                </a:solidFill>
                <a:latin typeface="微软雅黑" panose="020B0503020204020204" pitchFamily="34" charset="-122"/>
                <a:ea typeface="微软雅黑" panose="020B0503020204020204" pitchFamily="34" charset="-122"/>
              </a:rPr>
              <a:t>课程目标</a:t>
            </a:r>
            <a:r>
              <a:rPr lang="en-US" altLang="zh-CN" sz="2800" dirty="0">
                <a:solidFill>
                  <a:srgbClr val="333333"/>
                </a:solidFill>
                <a:latin typeface="微软雅黑" panose="020B0503020204020204" pitchFamily="34" charset="-122"/>
                <a:ea typeface="微软雅黑" panose="020B0503020204020204" pitchFamily="34" charset="-122"/>
              </a:rPr>
              <a:t>-</a:t>
            </a:r>
            <a:r>
              <a:rPr lang="zh-CN" altLang="en-US" sz="2800" dirty="0">
                <a:solidFill>
                  <a:srgbClr val="333333"/>
                </a:solidFill>
                <a:latin typeface="微软雅黑" panose="020B0503020204020204" pitchFamily="34" charset="-122"/>
                <a:ea typeface="微软雅黑" panose="020B0503020204020204" pitchFamily="34" charset="-122"/>
              </a:rPr>
              <a:t>职业能力目标（或者</a:t>
            </a:r>
            <a:r>
              <a:rPr lang="zh-CN" altLang="en-US" sz="2800" dirty="0">
                <a:solidFill>
                  <a:srgbClr val="FF0000"/>
                </a:solidFill>
                <a:latin typeface="微软雅黑" panose="020B0503020204020204" pitchFamily="34" charset="-122"/>
                <a:ea typeface="微软雅黑" panose="020B0503020204020204" pitchFamily="34" charset="-122"/>
              </a:rPr>
              <a:t>技能</a:t>
            </a:r>
            <a:r>
              <a:rPr lang="zh-CN" altLang="en-US" sz="2800" dirty="0">
                <a:solidFill>
                  <a:srgbClr val="333333"/>
                </a:solidFill>
                <a:latin typeface="微软雅黑" panose="020B0503020204020204" pitchFamily="34" charset="-122"/>
                <a:ea typeface="微软雅黑" panose="020B0503020204020204" pitchFamily="34" charset="-122"/>
              </a:rPr>
              <a:t>目标，而不是</a:t>
            </a:r>
            <a:r>
              <a:rPr lang="zh-CN" altLang="en-US" sz="2800" dirty="0">
                <a:solidFill>
                  <a:srgbClr val="FF0000"/>
                </a:solidFill>
                <a:latin typeface="微软雅黑" panose="020B0503020204020204" pitchFamily="34" charset="-122"/>
                <a:ea typeface="微软雅黑" panose="020B0503020204020204" pitchFamily="34" charset="-122"/>
              </a:rPr>
              <a:t>技术</a:t>
            </a:r>
            <a:r>
              <a:rPr lang="zh-CN" altLang="en-US" sz="2800" dirty="0">
                <a:solidFill>
                  <a:srgbClr val="333333"/>
                </a:solidFill>
                <a:latin typeface="微软雅黑" panose="020B0503020204020204" pitchFamily="34" charset="-122"/>
                <a:ea typeface="微软雅黑" panose="020B0503020204020204" pitchFamily="34" charset="-122"/>
              </a:rPr>
              <a:t>能力）</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45059" name="Freeform 6"/>
          <p:cNvSpPr/>
          <p:nvPr/>
        </p:nvSpPr>
        <p:spPr>
          <a:xfrm>
            <a:off x="0" y="163513"/>
            <a:ext cx="477838" cy="576262"/>
          </a:xfrm>
          <a:custGeom>
            <a:avLst/>
            <a:gdLst/>
            <a:ahLst/>
            <a:cxnLst>
              <a:cxn ang="0">
                <a:pos x="610" y="466"/>
              </a:cxn>
              <a:cxn ang="0">
                <a:pos x="354" y="614"/>
              </a:cxn>
              <a:cxn ang="0">
                <a:pos x="0" y="818"/>
              </a:cxn>
              <a:cxn ang="0">
                <a:pos x="0" y="409"/>
              </a:cxn>
              <a:cxn ang="0">
                <a:pos x="0" y="0"/>
              </a:cxn>
              <a:cxn ang="0">
                <a:pos x="354" y="205"/>
              </a:cxn>
              <a:cxn ang="0">
                <a:pos x="600" y="347"/>
              </a:cxn>
              <a:cxn ang="0">
                <a:pos x="610" y="466"/>
              </a:cxn>
            </a:cxnLst>
            <a:pathLst>
              <a:path w="682" h="818">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chemeClr val="bg1"/>
          </a:solidFill>
          <a:ln w="9525">
            <a:noFill/>
          </a:ln>
        </p:spPr>
        <p:txBody>
          <a:bodyPr/>
          <a:p>
            <a:endParaRPr lang="zh-CN" altLang="en-US"/>
          </a:p>
        </p:txBody>
      </p:sp>
      <p:sp>
        <p:nvSpPr>
          <p:cNvPr id="45060" name="Freeform 42"/>
          <p:cNvSpPr/>
          <p:nvPr/>
        </p:nvSpPr>
        <p:spPr>
          <a:xfrm>
            <a:off x="2103438" y="1609725"/>
            <a:ext cx="3246437" cy="739775"/>
          </a:xfrm>
          <a:custGeom>
            <a:avLst/>
            <a:gdLst/>
            <a:ahLst/>
            <a:cxnLst>
              <a:cxn ang="0">
                <a:pos x="0" y="1547"/>
              </a:cxn>
              <a:cxn ang="0">
                <a:pos x="0" y="0"/>
              </a:cxn>
              <a:cxn ang="0">
                <a:pos x="4673" y="0"/>
              </a:cxn>
            </a:cxnLst>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p:spPr>
        <p:txBody>
          <a:bodyPr/>
          <a:p>
            <a:endParaRPr lang="zh-CN" altLang="en-US"/>
          </a:p>
        </p:txBody>
      </p:sp>
      <p:sp>
        <p:nvSpPr>
          <p:cNvPr id="45061" name="Freeform 42"/>
          <p:cNvSpPr/>
          <p:nvPr/>
        </p:nvSpPr>
        <p:spPr>
          <a:xfrm flipH="1">
            <a:off x="6454775" y="1609725"/>
            <a:ext cx="3246438" cy="739775"/>
          </a:xfrm>
          <a:custGeom>
            <a:avLst/>
            <a:gdLst/>
            <a:ahLst/>
            <a:cxnLst>
              <a:cxn ang="0">
                <a:pos x="0" y="1547"/>
              </a:cxn>
              <a:cxn ang="0">
                <a:pos x="0" y="0"/>
              </a:cxn>
              <a:cxn ang="0">
                <a:pos x="4673" y="0"/>
              </a:cxn>
            </a:cxnLst>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p:spPr>
        <p:txBody>
          <a:bodyPr/>
          <a:p>
            <a:endParaRPr lang="zh-CN" altLang="en-US"/>
          </a:p>
        </p:txBody>
      </p:sp>
      <p:sp>
        <p:nvSpPr>
          <p:cNvPr id="45062" name="Freeform 42"/>
          <p:cNvSpPr/>
          <p:nvPr/>
        </p:nvSpPr>
        <p:spPr>
          <a:xfrm flipV="1">
            <a:off x="2103438" y="4941888"/>
            <a:ext cx="3246437" cy="738187"/>
          </a:xfrm>
          <a:custGeom>
            <a:avLst/>
            <a:gdLst/>
            <a:ahLst/>
            <a:cxnLst>
              <a:cxn ang="0">
                <a:pos x="0" y="1547"/>
              </a:cxn>
              <a:cxn ang="0">
                <a:pos x="0" y="0"/>
              </a:cxn>
              <a:cxn ang="0">
                <a:pos x="4673" y="0"/>
              </a:cxn>
            </a:cxnLst>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p:spPr>
        <p:txBody>
          <a:bodyPr/>
          <a:p>
            <a:endParaRPr lang="zh-CN" altLang="en-US"/>
          </a:p>
        </p:txBody>
      </p:sp>
      <p:sp>
        <p:nvSpPr>
          <p:cNvPr id="45063" name="Freeform 42"/>
          <p:cNvSpPr/>
          <p:nvPr/>
        </p:nvSpPr>
        <p:spPr>
          <a:xfrm flipH="1" flipV="1">
            <a:off x="6454775" y="4941888"/>
            <a:ext cx="3246438" cy="738187"/>
          </a:xfrm>
          <a:custGeom>
            <a:avLst/>
            <a:gdLst/>
            <a:ahLst/>
            <a:cxnLst>
              <a:cxn ang="0">
                <a:pos x="0" y="1547"/>
              </a:cxn>
              <a:cxn ang="0">
                <a:pos x="0" y="0"/>
              </a:cxn>
              <a:cxn ang="0">
                <a:pos x="4673" y="0"/>
              </a:cxn>
            </a:cxnLst>
            <a:pathLst>
              <a:path w="4673" h="1547">
                <a:moveTo>
                  <a:pt x="0" y="1547"/>
                </a:moveTo>
                <a:lnTo>
                  <a:pt x="0" y="0"/>
                </a:lnTo>
                <a:lnTo>
                  <a:pt x="4673" y="0"/>
                </a:lnTo>
              </a:path>
            </a:pathLst>
          </a:custGeom>
          <a:noFill/>
          <a:ln w="9" cap="flat" cmpd="sng">
            <a:solidFill>
              <a:srgbClr val="141414"/>
            </a:solidFill>
            <a:prstDash val="dash"/>
            <a:round/>
            <a:headEnd type="oval" w="med" len="med"/>
            <a:tailEnd type="oval" w="med" len="med"/>
          </a:ln>
        </p:spPr>
        <p:txBody>
          <a:bodyPr/>
          <a:p>
            <a:endParaRPr lang="zh-CN" altLang="en-US"/>
          </a:p>
        </p:txBody>
      </p:sp>
      <p:sp>
        <p:nvSpPr>
          <p:cNvPr id="45064" name="矩形 7"/>
          <p:cNvSpPr/>
          <p:nvPr/>
        </p:nvSpPr>
        <p:spPr>
          <a:xfrm>
            <a:off x="0" y="3141663"/>
            <a:ext cx="12196763" cy="1150937"/>
          </a:xfrm>
          <a:prstGeom prst="rect">
            <a:avLst/>
          </a:prstGeom>
          <a:solidFill>
            <a:schemeClr val="tx1"/>
          </a:solidFill>
          <a:ln w="9525" cap="flat" cmpd="sng">
            <a:solidFill>
              <a:schemeClr val="tx1"/>
            </a:solidFill>
            <a:prstDash val="solid"/>
            <a:bevel/>
            <a:headEnd type="none" w="med" len="med"/>
            <a:tailEnd type="none" w="med" len="med"/>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45065" name="TextBox 8"/>
          <p:cNvSpPr txBox="1"/>
          <p:nvPr/>
        </p:nvSpPr>
        <p:spPr>
          <a:xfrm>
            <a:off x="4352925" y="3465513"/>
            <a:ext cx="2925763" cy="679450"/>
          </a:xfrm>
          <a:prstGeom prst="rect">
            <a:avLst/>
          </a:prstGeom>
          <a:noFill/>
          <a:ln w="9525">
            <a:noFill/>
          </a:ln>
        </p:spPr>
        <p:txBody>
          <a:bodyPr wrap="none" anchor="t">
            <a:spAutoFit/>
          </a:bodyPr>
          <a:p>
            <a:pPr lvl="0" indent="0" algn="ctr"/>
            <a:r>
              <a:rPr lang="zh-CN" altLang="en-US" sz="3600" dirty="0">
                <a:solidFill>
                  <a:srgbClr val="FFFFFF"/>
                </a:solidFill>
                <a:latin typeface="微软雅黑" panose="020B0503020204020204" pitchFamily="34" charset="-122"/>
                <a:ea typeface="微软雅黑" panose="020B0503020204020204" pitchFamily="34" charset="-122"/>
              </a:rPr>
              <a:t>职业能力目标</a:t>
            </a:r>
            <a:endParaRPr lang="zh-CN" altLang="en-US" sz="3600" dirty="0">
              <a:solidFill>
                <a:srgbClr val="FFFFFF"/>
              </a:solidFill>
              <a:latin typeface="微软雅黑" panose="020B0503020204020204" pitchFamily="34" charset="-122"/>
              <a:ea typeface="微软雅黑" panose="020B0503020204020204" pitchFamily="34" charset="-122"/>
            </a:endParaRPr>
          </a:p>
        </p:txBody>
      </p:sp>
      <p:grpSp>
        <p:nvGrpSpPr>
          <p:cNvPr id="2" name="组合 9"/>
          <p:cNvGrpSpPr/>
          <p:nvPr/>
        </p:nvGrpSpPr>
        <p:grpSpPr>
          <a:xfrm>
            <a:off x="1543050" y="2278063"/>
            <a:ext cx="1154113" cy="1155700"/>
            <a:chOff x="0" y="0"/>
            <a:chExt cx="1154113" cy="1155699"/>
          </a:xfrm>
        </p:grpSpPr>
        <p:sp>
          <p:nvSpPr>
            <p:cNvPr id="34826" name="Oval 30"/>
            <p:cNvSpPr/>
            <p:nvPr/>
          </p:nvSpPr>
          <p:spPr>
            <a:xfrm>
              <a:off x="0" y="0"/>
              <a:ext cx="1154113" cy="1155699"/>
            </a:xfrm>
            <a:prstGeom prst="ellipse">
              <a:avLst/>
            </a:prstGeom>
            <a:solidFill>
              <a:schemeClr val="bg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4827" name="Freeform 34"/>
            <p:cNvSpPr>
              <a:spLocks noEditPoints="1"/>
            </p:cNvSpPr>
            <p:nvPr/>
          </p:nvSpPr>
          <p:spPr>
            <a:xfrm>
              <a:off x="266700" y="128587"/>
              <a:ext cx="638175" cy="868362"/>
            </a:xfrm>
            <a:custGeom>
              <a:avLst/>
              <a:gdLst/>
              <a:ahLst/>
              <a:cxnLst>
                <a:cxn ang="0">
                  <a:pos x="143" y="358"/>
                </a:cxn>
                <a:cxn ang="0">
                  <a:pos x="218" y="534"/>
                </a:cxn>
                <a:cxn ang="0">
                  <a:pos x="279" y="675"/>
                </a:cxn>
                <a:cxn ang="0">
                  <a:pos x="416" y="679"/>
                </a:cxn>
                <a:cxn ang="0">
                  <a:pos x="446" y="623"/>
                </a:cxn>
                <a:cxn ang="0">
                  <a:pos x="522" y="481"/>
                </a:cxn>
                <a:cxn ang="0">
                  <a:pos x="355" y="147"/>
                </a:cxn>
                <a:cxn ang="0">
                  <a:pos x="294" y="723"/>
                </a:cxn>
                <a:cxn ang="0">
                  <a:pos x="224" y="643"/>
                </a:cxn>
                <a:cxn ang="0">
                  <a:pos x="151" y="506"/>
                </a:cxn>
                <a:cxn ang="0">
                  <a:pos x="355" y="102"/>
                </a:cxn>
                <a:cxn ang="0">
                  <a:pos x="559" y="506"/>
                </a:cxn>
                <a:cxn ang="0">
                  <a:pos x="485" y="643"/>
                </a:cxn>
                <a:cxn ang="0">
                  <a:pos x="416" y="723"/>
                </a:cxn>
                <a:cxn ang="0">
                  <a:pos x="254" y="865"/>
                </a:cxn>
                <a:cxn ang="0">
                  <a:pos x="426" y="897"/>
                </a:cxn>
                <a:cxn ang="0">
                  <a:pos x="426" y="832"/>
                </a:cxn>
                <a:cxn ang="0">
                  <a:pos x="274" y="885"/>
                </a:cxn>
                <a:cxn ang="0">
                  <a:pos x="439" y="885"/>
                </a:cxn>
                <a:cxn ang="0">
                  <a:pos x="459" y="865"/>
                </a:cxn>
                <a:cxn ang="0">
                  <a:pos x="254" y="762"/>
                </a:cxn>
                <a:cxn ang="0">
                  <a:pos x="459" y="865"/>
                </a:cxn>
                <a:cxn ang="0">
                  <a:pos x="457" y="403"/>
                </a:cxn>
                <a:cxn ang="0">
                  <a:pos x="388" y="472"/>
                </a:cxn>
                <a:cxn ang="0">
                  <a:pos x="321" y="472"/>
                </a:cxn>
                <a:cxn ang="0">
                  <a:pos x="252" y="403"/>
                </a:cxn>
                <a:cxn ang="0">
                  <a:pos x="252" y="336"/>
                </a:cxn>
                <a:cxn ang="0">
                  <a:pos x="321" y="266"/>
                </a:cxn>
                <a:cxn ang="0">
                  <a:pos x="388" y="266"/>
                </a:cxn>
                <a:cxn ang="0">
                  <a:pos x="457" y="336"/>
                </a:cxn>
                <a:cxn ang="0">
                  <a:pos x="681" y="326"/>
                </a:cxn>
                <a:cxn ang="0">
                  <a:pos x="645" y="358"/>
                </a:cxn>
                <a:cxn ang="0">
                  <a:pos x="681" y="379"/>
                </a:cxn>
                <a:cxn ang="0">
                  <a:pos x="681" y="326"/>
                </a:cxn>
                <a:cxn ang="0">
                  <a:pos x="603" y="142"/>
                </a:cxn>
                <a:cxn ang="0">
                  <a:pos x="566" y="105"/>
                </a:cxn>
                <a:cxn ang="0">
                  <a:pos x="576" y="170"/>
                </a:cxn>
                <a:cxn ang="0">
                  <a:pos x="380" y="68"/>
                </a:cxn>
                <a:cxn ang="0">
                  <a:pos x="354" y="0"/>
                </a:cxn>
                <a:cxn ang="0">
                  <a:pos x="327" y="68"/>
                </a:cxn>
                <a:cxn ang="0">
                  <a:pos x="130" y="173"/>
                </a:cxn>
                <a:cxn ang="0">
                  <a:pos x="142" y="109"/>
                </a:cxn>
                <a:cxn ang="0">
                  <a:pos x="104" y="147"/>
                </a:cxn>
                <a:cxn ang="0">
                  <a:pos x="64" y="358"/>
                </a:cxn>
                <a:cxn ang="0">
                  <a:pos x="28" y="326"/>
                </a:cxn>
                <a:cxn ang="0">
                  <a:pos x="28" y="379"/>
                </a:cxn>
                <a:cxn ang="0">
                  <a:pos x="64" y="358"/>
                </a:cxn>
              </a:cxnLst>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w="9525">
              <a:noFill/>
            </a:ln>
          </p:spPr>
          <p:txBody>
            <a:bodyPr/>
            <a:p>
              <a:endParaRPr lang="zh-CN" altLang="en-US"/>
            </a:p>
          </p:txBody>
        </p:sp>
      </p:grpSp>
      <p:grpSp>
        <p:nvGrpSpPr>
          <p:cNvPr id="3" name="组合 12"/>
          <p:cNvGrpSpPr/>
          <p:nvPr/>
        </p:nvGrpSpPr>
        <p:grpSpPr>
          <a:xfrm>
            <a:off x="1568450" y="3852863"/>
            <a:ext cx="1154113" cy="1155700"/>
            <a:chOff x="0" y="0"/>
            <a:chExt cx="1154113" cy="1155699"/>
          </a:xfrm>
        </p:grpSpPr>
        <p:sp>
          <p:nvSpPr>
            <p:cNvPr id="34829" name="Oval 31"/>
            <p:cNvSpPr/>
            <p:nvPr/>
          </p:nvSpPr>
          <p:spPr>
            <a:xfrm>
              <a:off x="0" y="0"/>
              <a:ext cx="1154113" cy="1155699"/>
            </a:xfrm>
            <a:prstGeom prst="ellipse">
              <a:avLst/>
            </a:prstGeom>
            <a:solidFill>
              <a:schemeClr val="tx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4830" name="Freeform 35"/>
            <p:cNvSpPr>
              <a:spLocks noEditPoints="1"/>
            </p:cNvSpPr>
            <p:nvPr/>
          </p:nvSpPr>
          <p:spPr>
            <a:xfrm>
              <a:off x="269875" y="169862"/>
              <a:ext cx="563563" cy="766762"/>
            </a:xfrm>
            <a:custGeom>
              <a:avLst/>
              <a:gdLst/>
              <a:ahLst/>
              <a:cxnLst>
                <a:cxn ang="0">
                  <a:pos x="82" y="138"/>
                </a:cxn>
                <a:cxn ang="0">
                  <a:pos x="69" y="852"/>
                </a:cxn>
                <a:cxn ang="0">
                  <a:pos x="625" y="209"/>
                </a:cxn>
                <a:cxn ang="0">
                  <a:pos x="577" y="224"/>
                </a:cxn>
                <a:cxn ang="0">
                  <a:pos x="71" y="803"/>
                </a:cxn>
                <a:cxn ang="0">
                  <a:pos x="270" y="91"/>
                </a:cxn>
                <a:cxn ang="0">
                  <a:pos x="355" y="91"/>
                </a:cxn>
                <a:cxn ang="0">
                  <a:pos x="311" y="136"/>
                </a:cxn>
                <a:cxn ang="0">
                  <a:pos x="218" y="93"/>
                </a:cxn>
                <a:cxn ang="0">
                  <a:pos x="115" y="216"/>
                </a:cxn>
                <a:cxn ang="0">
                  <a:pos x="510" y="216"/>
                </a:cxn>
                <a:cxn ang="0">
                  <a:pos x="407" y="93"/>
                </a:cxn>
                <a:cxn ang="0">
                  <a:pos x="218" y="93"/>
                </a:cxn>
                <a:cxn ang="0">
                  <a:pos x="221" y="647"/>
                </a:cxn>
                <a:cxn ang="0">
                  <a:pos x="151" y="667"/>
                </a:cxn>
                <a:cxn ang="0">
                  <a:pos x="136" y="682"/>
                </a:cxn>
                <a:cxn ang="0">
                  <a:pos x="221" y="688"/>
                </a:cxn>
                <a:cxn ang="0">
                  <a:pos x="132" y="732"/>
                </a:cxn>
                <a:cxn ang="0">
                  <a:pos x="242" y="678"/>
                </a:cxn>
                <a:cxn ang="0">
                  <a:pos x="242" y="643"/>
                </a:cxn>
                <a:cxn ang="0">
                  <a:pos x="110" y="650"/>
                </a:cxn>
                <a:cxn ang="0">
                  <a:pos x="214" y="760"/>
                </a:cxn>
                <a:cxn ang="0">
                  <a:pos x="214" y="335"/>
                </a:cxn>
                <a:cxn ang="0">
                  <a:pos x="151" y="354"/>
                </a:cxn>
                <a:cxn ang="0">
                  <a:pos x="173" y="410"/>
                </a:cxn>
                <a:cxn ang="0">
                  <a:pos x="132" y="425"/>
                </a:cxn>
                <a:cxn ang="0">
                  <a:pos x="214" y="313"/>
                </a:cxn>
                <a:cxn ang="0">
                  <a:pos x="110" y="423"/>
                </a:cxn>
                <a:cxn ang="0">
                  <a:pos x="241" y="359"/>
                </a:cxn>
                <a:cxn ang="0">
                  <a:pos x="240" y="330"/>
                </a:cxn>
                <a:cxn ang="0">
                  <a:pos x="221" y="503"/>
                </a:cxn>
                <a:cxn ang="0">
                  <a:pos x="136" y="524"/>
                </a:cxn>
                <a:cxn ang="0">
                  <a:pos x="221" y="581"/>
                </a:cxn>
                <a:cxn ang="0">
                  <a:pos x="242" y="487"/>
                </a:cxn>
                <a:cxn ang="0">
                  <a:pos x="110" y="492"/>
                </a:cxn>
                <a:cxn ang="0">
                  <a:pos x="221" y="602"/>
                </a:cxn>
                <a:cxn ang="0">
                  <a:pos x="289" y="465"/>
                </a:cxn>
                <a:cxn ang="0">
                  <a:pos x="327" y="723"/>
                </a:cxn>
                <a:cxn ang="0">
                  <a:pos x="502" y="669"/>
                </a:cxn>
                <a:cxn ang="0">
                  <a:pos x="320" y="716"/>
                </a:cxn>
                <a:cxn ang="0">
                  <a:pos x="502" y="507"/>
                </a:cxn>
                <a:cxn ang="0">
                  <a:pos x="320" y="410"/>
                </a:cxn>
                <a:cxn ang="0">
                  <a:pos x="320" y="352"/>
                </a:cxn>
              </a:cxnLst>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FFFFF"/>
            </a:solidFill>
            <a:ln w="9525">
              <a:noFill/>
            </a:ln>
          </p:spPr>
          <p:txBody>
            <a:bodyPr/>
            <a:p>
              <a:endParaRPr lang="zh-CN" altLang="en-US"/>
            </a:p>
          </p:txBody>
        </p:sp>
      </p:grpSp>
      <p:grpSp>
        <p:nvGrpSpPr>
          <p:cNvPr id="4" name="组合 15"/>
          <p:cNvGrpSpPr/>
          <p:nvPr/>
        </p:nvGrpSpPr>
        <p:grpSpPr>
          <a:xfrm>
            <a:off x="9077325" y="2309813"/>
            <a:ext cx="1155700" cy="1155700"/>
            <a:chOff x="0" y="0"/>
            <a:chExt cx="1155700" cy="1155699"/>
          </a:xfrm>
        </p:grpSpPr>
        <p:sp>
          <p:nvSpPr>
            <p:cNvPr id="34832" name="Oval 33"/>
            <p:cNvSpPr/>
            <p:nvPr/>
          </p:nvSpPr>
          <p:spPr>
            <a:xfrm>
              <a:off x="0" y="0"/>
              <a:ext cx="1155700" cy="1155699"/>
            </a:xfrm>
            <a:prstGeom prst="ellipse">
              <a:avLst/>
            </a:prstGeom>
            <a:solidFill>
              <a:schemeClr val="bg2"/>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4833" name="Freeform 36"/>
            <p:cNvSpPr>
              <a:spLocks noEditPoints="1"/>
            </p:cNvSpPr>
            <p:nvPr/>
          </p:nvSpPr>
          <p:spPr>
            <a:xfrm>
              <a:off x="261937" y="217487"/>
              <a:ext cx="712788" cy="701675"/>
            </a:xfrm>
            <a:custGeom>
              <a:avLst/>
              <a:gdLst/>
              <a:ahLst/>
              <a:cxnLst>
                <a:cxn ang="0">
                  <a:pos x="209" y="341"/>
                </a:cxn>
                <a:cxn ang="0">
                  <a:pos x="277" y="223"/>
                </a:cxn>
                <a:cxn ang="0">
                  <a:pos x="390" y="323"/>
                </a:cxn>
                <a:cxn ang="0">
                  <a:pos x="294" y="203"/>
                </a:cxn>
                <a:cxn ang="0">
                  <a:pos x="390" y="323"/>
                </a:cxn>
                <a:cxn ang="0">
                  <a:pos x="390" y="323"/>
                </a:cxn>
                <a:cxn ang="0">
                  <a:pos x="467" y="194"/>
                </a:cxn>
                <a:cxn ang="0">
                  <a:pos x="492" y="181"/>
                </a:cxn>
                <a:cxn ang="0">
                  <a:pos x="495" y="203"/>
                </a:cxn>
                <a:cxn ang="0">
                  <a:pos x="488" y="239"/>
                </a:cxn>
                <a:cxn ang="0">
                  <a:pos x="465" y="230"/>
                </a:cxn>
                <a:cxn ang="0">
                  <a:pos x="437" y="206"/>
                </a:cxn>
                <a:cxn ang="0">
                  <a:pos x="456" y="192"/>
                </a:cxn>
                <a:cxn ang="0">
                  <a:pos x="492" y="181"/>
                </a:cxn>
                <a:cxn ang="0">
                  <a:pos x="375" y="343"/>
                </a:cxn>
                <a:cxn ang="0">
                  <a:pos x="362" y="489"/>
                </a:cxn>
                <a:cxn ang="0">
                  <a:pos x="413" y="356"/>
                </a:cxn>
                <a:cxn ang="0">
                  <a:pos x="312" y="298"/>
                </a:cxn>
                <a:cxn ang="0">
                  <a:pos x="274" y="311"/>
                </a:cxn>
                <a:cxn ang="0">
                  <a:pos x="325" y="489"/>
                </a:cxn>
                <a:cxn ang="0">
                  <a:pos x="312" y="298"/>
                </a:cxn>
                <a:cxn ang="0">
                  <a:pos x="463" y="267"/>
                </a:cxn>
                <a:cxn ang="0">
                  <a:pos x="450" y="489"/>
                </a:cxn>
                <a:cxn ang="0">
                  <a:pos x="501" y="281"/>
                </a:cxn>
                <a:cxn ang="0">
                  <a:pos x="224" y="390"/>
                </a:cxn>
                <a:cxn ang="0">
                  <a:pos x="186" y="403"/>
                </a:cxn>
                <a:cxn ang="0">
                  <a:pos x="237" y="489"/>
                </a:cxn>
                <a:cxn ang="0">
                  <a:pos x="224" y="390"/>
                </a:cxn>
                <a:cxn ang="0">
                  <a:pos x="136" y="489"/>
                </a:cxn>
                <a:cxn ang="0">
                  <a:pos x="123" y="189"/>
                </a:cxn>
                <a:cxn ang="0">
                  <a:pos x="149" y="189"/>
                </a:cxn>
                <a:cxn ang="0">
                  <a:pos x="531" y="463"/>
                </a:cxn>
                <a:cxn ang="0">
                  <a:pos x="531" y="489"/>
                </a:cxn>
                <a:cxn ang="0">
                  <a:pos x="123" y="476"/>
                </a:cxn>
                <a:cxn ang="0">
                  <a:pos x="531" y="463"/>
                </a:cxn>
                <a:cxn ang="0">
                  <a:pos x="680" y="779"/>
                </a:cxn>
                <a:cxn ang="0">
                  <a:pos x="485" y="629"/>
                </a:cxn>
                <a:cxn ang="0">
                  <a:pos x="0" y="332"/>
                </a:cxn>
                <a:cxn ang="0">
                  <a:pos x="666" y="332"/>
                </a:cxn>
                <a:cxn ang="0">
                  <a:pos x="753" y="605"/>
                </a:cxn>
                <a:cxn ang="0">
                  <a:pos x="334" y="623"/>
                </a:cxn>
                <a:cxn ang="0">
                  <a:pos x="624" y="332"/>
                </a:cxn>
                <a:cxn ang="0">
                  <a:pos x="43" y="332"/>
                </a:cxn>
              </a:cxnLst>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w="9525">
              <a:noFill/>
            </a:ln>
          </p:spPr>
          <p:txBody>
            <a:bodyPr/>
            <a:p>
              <a:endParaRPr lang="zh-CN" altLang="en-US"/>
            </a:p>
          </p:txBody>
        </p:sp>
      </p:grpSp>
      <p:grpSp>
        <p:nvGrpSpPr>
          <p:cNvPr id="5" name="组合 18"/>
          <p:cNvGrpSpPr/>
          <p:nvPr/>
        </p:nvGrpSpPr>
        <p:grpSpPr>
          <a:xfrm>
            <a:off x="9124950" y="3883025"/>
            <a:ext cx="1154113" cy="1155700"/>
            <a:chOff x="0" y="0"/>
            <a:chExt cx="1154113" cy="1155699"/>
          </a:xfrm>
        </p:grpSpPr>
        <p:sp>
          <p:nvSpPr>
            <p:cNvPr id="34835" name="Oval 32"/>
            <p:cNvSpPr/>
            <p:nvPr/>
          </p:nvSpPr>
          <p:spPr>
            <a:xfrm>
              <a:off x="0" y="0"/>
              <a:ext cx="1154113" cy="1155699"/>
            </a:xfrm>
            <a:prstGeom prst="ellipse">
              <a:avLst/>
            </a:prstGeom>
            <a:solidFill>
              <a:schemeClr val="accent1"/>
            </a:solidFill>
            <a:ln w="9525">
              <a:noFill/>
            </a:ln>
          </p:spPr>
          <p:txBody>
            <a:bodyPr anchor="t"/>
            <a:p>
              <a:pPr lvl="0" indent="0"/>
              <a:endParaRPr lang="zh-CN" altLang="en-US" dirty="0">
                <a:latin typeface="Arial" panose="020B0604020202020204" pitchFamily="34" charset="0"/>
                <a:ea typeface="宋体" panose="02010600030101010101" pitchFamily="2" charset="-122"/>
              </a:endParaRPr>
            </a:p>
          </p:txBody>
        </p:sp>
        <p:sp>
          <p:nvSpPr>
            <p:cNvPr id="34836" name="Freeform 37"/>
            <p:cNvSpPr>
              <a:spLocks noEditPoints="1"/>
            </p:cNvSpPr>
            <p:nvPr/>
          </p:nvSpPr>
          <p:spPr>
            <a:xfrm>
              <a:off x="268287" y="254000"/>
              <a:ext cx="658813" cy="652462"/>
            </a:xfrm>
            <a:custGeom>
              <a:avLst/>
              <a:gdLst/>
              <a:ahLst/>
              <a:cxnLst>
                <a:cxn ang="0">
                  <a:pos x="661" y="624"/>
                </a:cxn>
                <a:cxn ang="0">
                  <a:pos x="585" y="624"/>
                </a:cxn>
                <a:cxn ang="0">
                  <a:pos x="479" y="421"/>
                </a:cxn>
                <a:cxn ang="0">
                  <a:pos x="468" y="461"/>
                </a:cxn>
                <a:cxn ang="0">
                  <a:pos x="410" y="505"/>
                </a:cxn>
                <a:cxn ang="0">
                  <a:pos x="600" y="715"/>
                </a:cxn>
                <a:cxn ang="0">
                  <a:pos x="722" y="633"/>
                </a:cxn>
                <a:cxn ang="0">
                  <a:pos x="632" y="540"/>
                </a:cxn>
                <a:cxn ang="0">
                  <a:pos x="499" y="431"/>
                </a:cxn>
                <a:cxn ang="0">
                  <a:pos x="264" y="257"/>
                </a:cxn>
                <a:cxn ang="0">
                  <a:pos x="304" y="246"/>
                </a:cxn>
                <a:cxn ang="0">
                  <a:pos x="315" y="207"/>
                </a:cxn>
                <a:cxn ang="0">
                  <a:pos x="325" y="170"/>
                </a:cxn>
                <a:cxn ang="0">
                  <a:pos x="141" y="16"/>
                </a:cxn>
                <a:cxn ang="0">
                  <a:pos x="116" y="205"/>
                </a:cxn>
                <a:cxn ang="0">
                  <a:pos x="1" y="157"/>
                </a:cxn>
                <a:cxn ang="0">
                  <a:pos x="218" y="312"/>
                </a:cxn>
                <a:cxn ang="0">
                  <a:pos x="246" y="276"/>
                </a:cxn>
                <a:cxn ang="0">
                  <a:pos x="705" y="71"/>
                </a:cxn>
                <a:cxn ang="0">
                  <a:pos x="607" y="0"/>
                </a:cxn>
                <a:cxn ang="0">
                  <a:pos x="344" y="235"/>
                </a:cxn>
                <a:cxn ang="0">
                  <a:pos x="306" y="289"/>
                </a:cxn>
                <a:cxn ang="0">
                  <a:pos x="274" y="305"/>
                </a:cxn>
                <a:cxn ang="0">
                  <a:pos x="278" y="405"/>
                </a:cxn>
                <a:cxn ang="0">
                  <a:pos x="65" y="589"/>
                </a:cxn>
                <a:cxn ang="0">
                  <a:pos x="42" y="724"/>
                </a:cxn>
                <a:cxn ang="0">
                  <a:pos x="152" y="614"/>
                </a:cxn>
                <a:cxn ang="0">
                  <a:pos x="324" y="451"/>
                </a:cxn>
                <a:cxn ang="0">
                  <a:pos x="421" y="451"/>
                </a:cxn>
                <a:cxn ang="0">
                  <a:pos x="449" y="391"/>
                </a:cxn>
                <a:cxn ang="0">
                  <a:pos x="490" y="382"/>
                </a:cxn>
                <a:cxn ang="0">
                  <a:pos x="705" y="71"/>
                </a:cxn>
              </a:cxnLst>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w="9525">
              <a:noFill/>
            </a:ln>
          </p:spPr>
          <p:txBody>
            <a:bodyPr/>
            <a:p>
              <a:endParaRPr lang="zh-CN" altLang="en-US"/>
            </a:p>
          </p:txBody>
        </p:sp>
      </p:grpSp>
      <p:sp>
        <p:nvSpPr>
          <p:cNvPr id="45078" name="TextBox 22"/>
          <p:cNvSpPr txBox="1"/>
          <p:nvPr/>
        </p:nvSpPr>
        <p:spPr>
          <a:xfrm>
            <a:off x="2792413" y="1157288"/>
            <a:ext cx="1758950" cy="417830"/>
          </a:xfrm>
          <a:prstGeom prst="rect">
            <a:avLst/>
          </a:prstGeom>
          <a:noFill/>
          <a:ln w="9525">
            <a:noFill/>
          </a:ln>
        </p:spPr>
        <p:txBody>
          <a:bodyPr anchor="t">
            <a:spAutoFit/>
          </a:bodyPr>
          <a:p>
            <a:pPr lvl="0" indent="0"/>
            <a:r>
              <a:rPr lang="zh-CN" altLang="en-US" sz="2000" b="1" dirty="0">
                <a:latin typeface="微软雅黑" panose="020B0503020204020204" pitchFamily="34" charset="-122"/>
                <a:ea typeface="微软雅黑" panose="020B0503020204020204" pitchFamily="34" charset="-122"/>
              </a:rPr>
              <a:t>目标</a:t>
            </a:r>
            <a:r>
              <a:rPr lang="en-US" altLang="zh-CN" sz="2000" b="1" dirty="0">
                <a:latin typeface="微软雅黑" panose="020B0503020204020204" pitchFamily="34" charset="-122"/>
                <a:ea typeface="微软雅黑" panose="020B0503020204020204" pitchFamily="34" charset="-122"/>
              </a:rPr>
              <a:t>1</a:t>
            </a:r>
            <a:endParaRPr lang="en-US" altLang="zh-CN" sz="2000" b="1" dirty="0">
              <a:latin typeface="微软雅黑" panose="020B0503020204020204" pitchFamily="34" charset="-122"/>
              <a:ea typeface="微软雅黑" panose="020B0503020204020204" pitchFamily="34" charset="-122"/>
            </a:endParaRPr>
          </a:p>
        </p:txBody>
      </p:sp>
      <p:sp>
        <p:nvSpPr>
          <p:cNvPr id="45080" name="TextBox 24"/>
          <p:cNvSpPr txBox="1"/>
          <p:nvPr/>
        </p:nvSpPr>
        <p:spPr>
          <a:xfrm>
            <a:off x="7197725" y="1157288"/>
            <a:ext cx="2139950" cy="417830"/>
          </a:xfrm>
          <a:prstGeom prst="rect">
            <a:avLst/>
          </a:prstGeom>
          <a:noFill/>
          <a:ln w="9525">
            <a:noFill/>
          </a:ln>
        </p:spPr>
        <p:txBody>
          <a:bodyPr anchor="t">
            <a:spAutoFit/>
          </a:bodyPr>
          <a:p>
            <a:pPr lvl="0" indent="0" algn="r"/>
            <a:r>
              <a:rPr lang="zh-CN" altLang="en-US" sz="2000" b="1" dirty="0">
                <a:latin typeface="微软雅黑" panose="020B0503020204020204" pitchFamily="34" charset="-122"/>
                <a:ea typeface="微软雅黑" panose="020B0503020204020204" pitchFamily="34" charset="-122"/>
              </a:rPr>
              <a:t>目标</a:t>
            </a:r>
            <a:r>
              <a:rPr lang="en-US" altLang="zh-CN" sz="2000" b="1" dirty="0">
                <a:latin typeface="微软雅黑" panose="020B0503020204020204" pitchFamily="34" charset="-122"/>
                <a:ea typeface="微软雅黑" panose="020B0503020204020204" pitchFamily="34" charset="-122"/>
              </a:rPr>
              <a:t>2</a:t>
            </a:r>
            <a:endParaRPr lang="en-US" altLang="zh-CN" sz="2000" b="1" dirty="0">
              <a:latin typeface="微软雅黑" panose="020B0503020204020204" pitchFamily="34" charset="-122"/>
              <a:ea typeface="微软雅黑" panose="020B0503020204020204" pitchFamily="34" charset="-122"/>
            </a:endParaRPr>
          </a:p>
        </p:txBody>
      </p:sp>
      <p:sp>
        <p:nvSpPr>
          <p:cNvPr id="45082" name="TextBox 26"/>
          <p:cNvSpPr txBox="1"/>
          <p:nvPr/>
        </p:nvSpPr>
        <p:spPr>
          <a:xfrm>
            <a:off x="2792413" y="5732463"/>
            <a:ext cx="1758950" cy="417830"/>
          </a:xfrm>
          <a:prstGeom prst="rect">
            <a:avLst/>
          </a:prstGeom>
          <a:noFill/>
          <a:ln w="9525">
            <a:noFill/>
          </a:ln>
        </p:spPr>
        <p:txBody>
          <a:bodyPr anchor="t">
            <a:spAutoFit/>
          </a:bodyPr>
          <a:p>
            <a:pPr lvl="0" indent="0"/>
            <a:r>
              <a:rPr lang="zh-CN" altLang="en-US" sz="2000" b="1" dirty="0">
                <a:latin typeface="微软雅黑" panose="020B0503020204020204" pitchFamily="34" charset="-122"/>
                <a:ea typeface="微软雅黑" panose="020B0503020204020204" pitchFamily="34" charset="-122"/>
              </a:rPr>
              <a:t>目标</a:t>
            </a:r>
            <a:r>
              <a:rPr lang="en-US" altLang="zh-CN" sz="2000" b="1" dirty="0">
                <a:latin typeface="微软雅黑" panose="020B0503020204020204" pitchFamily="34" charset="-122"/>
                <a:ea typeface="微软雅黑" panose="020B0503020204020204" pitchFamily="34" charset="-122"/>
              </a:rPr>
              <a:t>3</a:t>
            </a:r>
            <a:endParaRPr lang="en-US" altLang="zh-CN" sz="2000" b="1" dirty="0">
              <a:latin typeface="微软雅黑" panose="020B0503020204020204" pitchFamily="34" charset="-122"/>
              <a:ea typeface="微软雅黑" panose="020B0503020204020204" pitchFamily="34" charset="-122"/>
            </a:endParaRPr>
          </a:p>
        </p:txBody>
      </p:sp>
      <p:sp>
        <p:nvSpPr>
          <p:cNvPr id="45083" name="TextBox 27"/>
          <p:cNvSpPr txBox="1"/>
          <p:nvPr/>
        </p:nvSpPr>
        <p:spPr>
          <a:xfrm>
            <a:off x="2716213" y="4460875"/>
            <a:ext cx="2592387" cy="384810"/>
          </a:xfrm>
          <a:prstGeom prst="rect">
            <a:avLst/>
          </a:prstGeom>
          <a:noFill/>
          <a:ln w="9525">
            <a:noFill/>
          </a:ln>
        </p:spPr>
        <p:txBody>
          <a:bodyPr anchor="t">
            <a:spAutoFit/>
          </a:bodyPr>
          <a:p>
            <a:pPr lvl="0" indent="0" eaLnBrk="0" hangingPunct="0"/>
            <a:r>
              <a:rPr lang="zh-CN" dirty="0">
                <a:solidFill>
                  <a:schemeClr val="accent2"/>
                </a:solidFill>
                <a:latin typeface="微软雅黑" panose="020B0503020204020204" pitchFamily="34" charset="-122"/>
                <a:ea typeface="微软雅黑" panose="020B0503020204020204" pitchFamily="34" charset="-122"/>
              </a:rPr>
              <a:t>简单阐述</a:t>
            </a:r>
            <a:endParaRPr lang="zh-CN" dirty="0">
              <a:solidFill>
                <a:schemeClr val="accent2"/>
              </a:solidFill>
              <a:latin typeface="微软雅黑" panose="020B0503020204020204" pitchFamily="34" charset="-122"/>
              <a:ea typeface="微软雅黑" panose="020B0503020204020204" pitchFamily="34" charset="-122"/>
            </a:endParaRPr>
          </a:p>
        </p:txBody>
      </p:sp>
      <p:sp>
        <p:nvSpPr>
          <p:cNvPr id="45084" name="TextBox 28"/>
          <p:cNvSpPr txBox="1"/>
          <p:nvPr/>
        </p:nvSpPr>
        <p:spPr>
          <a:xfrm>
            <a:off x="7556500" y="5732463"/>
            <a:ext cx="1760538" cy="417830"/>
          </a:xfrm>
          <a:prstGeom prst="rect">
            <a:avLst/>
          </a:prstGeom>
          <a:noFill/>
          <a:ln w="9525">
            <a:noFill/>
          </a:ln>
        </p:spPr>
        <p:txBody>
          <a:bodyPr anchor="t">
            <a:spAutoFit/>
          </a:bodyPr>
          <a:p>
            <a:pPr lvl="0" indent="0" algn="r"/>
            <a:r>
              <a:rPr lang="zh-CN" altLang="en-US" sz="2000" b="1" dirty="0">
                <a:latin typeface="微软雅黑" panose="020B0503020204020204" pitchFamily="34" charset="-122"/>
                <a:ea typeface="微软雅黑" panose="020B0503020204020204" pitchFamily="34" charset="-122"/>
              </a:rPr>
              <a:t>目标</a:t>
            </a:r>
            <a:r>
              <a:rPr lang="en-US" altLang="zh-CN" sz="2000" b="1" dirty="0">
                <a:latin typeface="微软雅黑" panose="020B0503020204020204" pitchFamily="34" charset="-122"/>
                <a:ea typeface="微软雅黑" panose="020B0503020204020204" pitchFamily="34" charset="-122"/>
              </a:rPr>
              <a:t>4</a:t>
            </a:r>
            <a:endParaRPr lang="en-US" altLang="zh-CN" sz="2000" b="1" dirty="0">
              <a:latin typeface="微软雅黑" panose="020B0503020204020204" pitchFamily="34" charset="-122"/>
              <a:ea typeface="微软雅黑" panose="020B0503020204020204" pitchFamily="34" charset="-122"/>
            </a:endParaRPr>
          </a:p>
        </p:txBody>
      </p:sp>
      <p:sp>
        <p:nvSpPr>
          <p:cNvPr id="6" name="TextBox 27"/>
          <p:cNvSpPr txBox="1"/>
          <p:nvPr/>
        </p:nvSpPr>
        <p:spPr>
          <a:xfrm>
            <a:off x="2792413" y="2021840"/>
            <a:ext cx="2592387" cy="384810"/>
          </a:xfrm>
          <a:prstGeom prst="rect">
            <a:avLst/>
          </a:prstGeom>
          <a:noFill/>
          <a:ln w="9525">
            <a:noFill/>
          </a:ln>
        </p:spPr>
        <p:txBody>
          <a:bodyPr anchor="t">
            <a:spAutoFit/>
          </a:bodyPr>
          <a:p>
            <a:pPr lvl="0" indent="0" eaLnBrk="0" hangingPunct="0"/>
            <a:r>
              <a:rPr lang="zh-CN" dirty="0">
                <a:solidFill>
                  <a:schemeClr val="accent2"/>
                </a:solidFill>
                <a:latin typeface="微软雅黑" panose="020B0503020204020204" pitchFamily="34" charset="-122"/>
                <a:ea typeface="微软雅黑" panose="020B0503020204020204" pitchFamily="34" charset="-122"/>
              </a:rPr>
              <a:t>简单阐述</a:t>
            </a:r>
            <a:endParaRPr lang="zh-CN" dirty="0">
              <a:solidFill>
                <a:schemeClr val="accent2"/>
              </a:solidFill>
              <a:latin typeface="微软雅黑" panose="020B0503020204020204" pitchFamily="34" charset="-122"/>
              <a:ea typeface="微软雅黑" panose="020B0503020204020204" pitchFamily="34" charset="-122"/>
            </a:endParaRPr>
          </a:p>
        </p:txBody>
      </p:sp>
      <p:sp>
        <p:nvSpPr>
          <p:cNvPr id="7" name="TextBox 27"/>
          <p:cNvSpPr txBox="1"/>
          <p:nvPr/>
        </p:nvSpPr>
        <p:spPr>
          <a:xfrm>
            <a:off x="6724968" y="1964690"/>
            <a:ext cx="2592387" cy="384810"/>
          </a:xfrm>
          <a:prstGeom prst="rect">
            <a:avLst/>
          </a:prstGeom>
          <a:noFill/>
          <a:ln w="9525">
            <a:noFill/>
          </a:ln>
        </p:spPr>
        <p:txBody>
          <a:bodyPr anchor="t">
            <a:spAutoFit/>
          </a:bodyPr>
          <a:p>
            <a:pPr lvl="0" indent="0" eaLnBrk="0" hangingPunct="0"/>
            <a:r>
              <a:rPr lang="zh-CN" dirty="0">
                <a:solidFill>
                  <a:schemeClr val="accent2"/>
                </a:solidFill>
                <a:latin typeface="微软雅黑" panose="020B0503020204020204" pitchFamily="34" charset="-122"/>
                <a:ea typeface="微软雅黑" panose="020B0503020204020204" pitchFamily="34" charset="-122"/>
              </a:rPr>
              <a:t>简单阐述</a:t>
            </a:r>
            <a:endParaRPr lang="zh-CN" dirty="0">
              <a:solidFill>
                <a:schemeClr val="accent2"/>
              </a:solidFill>
              <a:latin typeface="微软雅黑" panose="020B0503020204020204" pitchFamily="34" charset="-122"/>
              <a:ea typeface="微软雅黑" panose="020B0503020204020204" pitchFamily="34" charset="-122"/>
            </a:endParaRPr>
          </a:p>
        </p:txBody>
      </p:sp>
      <p:sp>
        <p:nvSpPr>
          <p:cNvPr id="8" name="TextBox 27"/>
          <p:cNvSpPr txBox="1"/>
          <p:nvPr/>
        </p:nvSpPr>
        <p:spPr>
          <a:xfrm>
            <a:off x="6724968" y="4624070"/>
            <a:ext cx="2592387" cy="384810"/>
          </a:xfrm>
          <a:prstGeom prst="rect">
            <a:avLst/>
          </a:prstGeom>
          <a:noFill/>
          <a:ln w="9525">
            <a:noFill/>
          </a:ln>
        </p:spPr>
        <p:txBody>
          <a:bodyPr anchor="t">
            <a:spAutoFit/>
          </a:bodyPr>
          <a:p>
            <a:pPr lvl="0" indent="0" eaLnBrk="0" hangingPunct="0"/>
            <a:r>
              <a:rPr lang="zh-CN" dirty="0">
                <a:solidFill>
                  <a:schemeClr val="accent2"/>
                </a:solidFill>
                <a:latin typeface="微软雅黑" panose="020B0503020204020204" pitchFamily="34" charset="-122"/>
                <a:ea typeface="微软雅黑" panose="020B0503020204020204" pitchFamily="34" charset="-122"/>
              </a:rPr>
              <a:t>简单阐述</a:t>
            </a:r>
            <a:endParaRPr lang="zh-CN" dirty="0">
              <a:solidFill>
                <a:schemeClr val="accent2"/>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079355" y="367665"/>
            <a:ext cx="2117725" cy="1737360"/>
          </a:xfrm>
          <a:prstGeom prst="rect">
            <a:avLst/>
          </a:prstGeom>
          <a:noFill/>
          <a:ln w="28575" cmpd="sng">
            <a:solidFill>
              <a:schemeClr val="accent1">
                <a:shade val="50000"/>
              </a:schemeClr>
            </a:solidFill>
            <a:prstDash val="solid"/>
          </a:ln>
        </p:spPr>
        <p:txBody>
          <a:bodyPr wrap="square" rtlCol="0">
            <a:spAutoFit/>
          </a:bodyPr>
          <a:p>
            <a:r>
              <a:rPr lang="zh-CN" altLang="en-US">
                <a:solidFill>
                  <a:srgbClr val="FF0000"/>
                </a:solidFill>
              </a:rPr>
              <a:t>备注：此部分根据课程分析，到底是技能目标还是职业能力，比如核心课程，应该是职业能力目标。</a:t>
            </a:r>
            <a:endParaRPr lang="zh-CN" altLang="en-US">
              <a:solidFill>
                <a:srgbClr val="FF0000"/>
              </a:solidFill>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ppt_x</p:attrName>
                                        </p:attrNameLst>
                                      </p:cBhvr>
                                      <p:tavLst>
                                        <p:tav tm="0">
                                          <p:val>
                                            <p:strVal val="0-#ppt_w/2"/>
                                          </p:val>
                                        </p:tav>
                                        <p:tav tm="100000">
                                          <p:val>
                                            <p:strVal val="#ppt_x"/>
                                          </p:val>
                                        </p:tav>
                                      </p:tavLst>
                                    </p:anim>
                                    <p:anim calcmode="lin" valueType="num">
                                      <p:cBhvr>
                                        <p:cTn id="8" dur="500" fill="hold"/>
                                        <p:tgtEl>
                                          <p:spTgt spid="450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5058"/>
                                        </p:tgtEl>
                                        <p:attrNameLst>
                                          <p:attrName>style.visibility</p:attrName>
                                        </p:attrNameLst>
                                      </p:cBhvr>
                                      <p:to>
                                        <p:strVal val="visible"/>
                                      </p:to>
                                    </p:set>
                                    <p:anim calcmode="lin" valueType="num">
                                      <p:cBhvr>
                                        <p:cTn id="12" dur="400" fill="hold"/>
                                        <p:tgtEl>
                                          <p:spTgt spid="45058"/>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5058"/>
                                        </p:tgtEl>
                                        <p:attrNameLst>
                                          <p:attrName>ppt_y</p:attrName>
                                        </p:attrNameLst>
                                      </p:cBhvr>
                                      <p:tavLst>
                                        <p:tav tm="0">
                                          <p:val>
                                            <p:strVal val="#ppt_y"/>
                                          </p:val>
                                        </p:tav>
                                        <p:tav tm="100000">
                                          <p:val>
                                            <p:strVal val="#ppt_y"/>
                                          </p:val>
                                        </p:tav>
                                      </p:tavLst>
                                    </p:anim>
                                    <p:anim calcmode="lin" valueType="num">
                                      <p:cBhvr>
                                        <p:cTn id="14" dur="400" fill="hold"/>
                                        <p:tgtEl>
                                          <p:spTgt spid="45058"/>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50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5058"/>
                                        </p:tgtEl>
                                      </p:cBhvr>
                                    </p:animEffect>
                                  </p:childTnLst>
                                </p:cTn>
                              </p:par>
                            </p:childTnLst>
                          </p:cTn>
                        </p:par>
                        <p:par>
                          <p:cTn id="17" fill="hold">
                            <p:stCondLst>
                              <p:cond delay="1440"/>
                            </p:stCondLst>
                            <p:childTnLst>
                              <p:par>
                                <p:cTn id="18" presetID="22" presetClass="entr" presetSubtype="8" fill="hold" grpId="0" nodeType="afterEffect">
                                  <p:stCondLst>
                                    <p:cond delay="0"/>
                                  </p:stCondLst>
                                  <p:childTnLst>
                                    <p:set>
                                      <p:cBhvr>
                                        <p:cTn id="19" dur="1" fill="hold">
                                          <p:stCondLst>
                                            <p:cond delay="0"/>
                                          </p:stCondLst>
                                        </p:cTn>
                                        <p:tgtEl>
                                          <p:spTgt spid="45064"/>
                                        </p:tgtEl>
                                        <p:attrNameLst>
                                          <p:attrName>style.visibility</p:attrName>
                                        </p:attrNameLst>
                                      </p:cBhvr>
                                      <p:to>
                                        <p:strVal val="visible"/>
                                      </p:to>
                                    </p:set>
                                    <p:animEffect transition="in" filter="wipe(left)">
                                      <p:cBhvr>
                                        <p:cTn id="20" dur="500"/>
                                        <p:tgtEl>
                                          <p:spTgt spid="45064"/>
                                        </p:tgtEl>
                                      </p:cBhvr>
                                    </p:animEffect>
                                  </p:childTnLst>
                                </p:cTn>
                              </p:par>
                            </p:childTnLst>
                          </p:cTn>
                        </p:par>
                        <p:par>
                          <p:cTn id="21" fill="hold">
                            <p:stCondLst>
                              <p:cond delay="1940"/>
                            </p:stCondLst>
                            <p:childTnLst>
                              <p:par>
                                <p:cTn id="22" presetID="31" presetClass="entr" presetSubtype="0" fill="hold" grpId="0" nodeType="afterEffect">
                                  <p:stCondLst>
                                    <p:cond delay="0"/>
                                  </p:stCondLst>
                                  <p:childTnLst>
                                    <p:set>
                                      <p:cBhvr>
                                        <p:cTn id="23" dur="1" fill="hold">
                                          <p:stCondLst>
                                            <p:cond delay="0"/>
                                          </p:stCondLst>
                                        </p:cTn>
                                        <p:tgtEl>
                                          <p:spTgt spid="45065"/>
                                        </p:tgtEl>
                                        <p:attrNameLst>
                                          <p:attrName>style.visibility</p:attrName>
                                        </p:attrNameLst>
                                      </p:cBhvr>
                                      <p:to>
                                        <p:strVal val="visible"/>
                                      </p:to>
                                    </p:set>
                                    <p:anim calcmode="lin" valueType="num">
                                      <p:cBhvr>
                                        <p:cTn id="24" dur="1000" fill="hold"/>
                                        <p:tgtEl>
                                          <p:spTgt spid="45065"/>
                                        </p:tgtEl>
                                        <p:attrNameLst>
                                          <p:attrName>ppt_w</p:attrName>
                                        </p:attrNameLst>
                                      </p:cBhvr>
                                      <p:tavLst>
                                        <p:tav tm="0">
                                          <p:val>
                                            <p:fltVal val="0.000000"/>
                                          </p:val>
                                        </p:tav>
                                        <p:tav tm="100000">
                                          <p:val>
                                            <p:strVal val="#ppt_w"/>
                                          </p:val>
                                        </p:tav>
                                      </p:tavLst>
                                    </p:anim>
                                    <p:anim calcmode="lin" valueType="num">
                                      <p:cBhvr>
                                        <p:cTn id="25" dur="1000" fill="hold"/>
                                        <p:tgtEl>
                                          <p:spTgt spid="45065"/>
                                        </p:tgtEl>
                                        <p:attrNameLst>
                                          <p:attrName>ppt_h</p:attrName>
                                        </p:attrNameLst>
                                      </p:cBhvr>
                                      <p:tavLst>
                                        <p:tav tm="0">
                                          <p:val>
                                            <p:fltVal val="0.000000"/>
                                          </p:val>
                                        </p:tav>
                                        <p:tav tm="100000">
                                          <p:val>
                                            <p:strVal val="#ppt_h"/>
                                          </p:val>
                                        </p:tav>
                                      </p:tavLst>
                                    </p:anim>
                                    <p:anim calcmode="lin" valueType="num">
                                      <p:cBhvr>
                                        <p:cTn id="26" dur="1000" fill="hold"/>
                                        <p:tgtEl>
                                          <p:spTgt spid="45065"/>
                                        </p:tgtEl>
                                        <p:attrNameLst>
                                          <p:attrName>style.rotation</p:attrName>
                                        </p:attrNameLst>
                                      </p:cBhvr>
                                      <p:tavLst>
                                        <p:tav tm="0">
                                          <p:val>
                                            <p:fltVal val="90.000000"/>
                                          </p:val>
                                        </p:tav>
                                        <p:tav tm="100000">
                                          <p:val>
                                            <p:fltVal val="0.000000"/>
                                          </p:val>
                                        </p:tav>
                                      </p:tavLst>
                                    </p:anim>
                                    <p:animEffect transition="in" filter="fade">
                                      <p:cBhvr>
                                        <p:cTn id="27" dur="1000"/>
                                        <p:tgtEl>
                                          <p:spTgt spid="45065"/>
                                        </p:tgtEl>
                                      </p:cBhvr>
                                    </p:animEffect>
                                  </p:childTnLst>
                                </p:cTn>
                              </p:par>
                            </p:childTnLst>
                          </p:cTn>
                        </p:par>
                        <p:par>
                          <p:cTn id="28" fill="hold">
                            <p:stCondLst>
                              <p:cond delay="294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1.46481E-6 -2.96296E-6 L -0.313 -0.10856 " pathEditMode="relative" rAng="0" ptsTypes="AA">
                                      <p:cBhvr>
                                        <p:cTn id="38" dur="1000" spd="-99900" fill="hold"/>
                                        <p:tgtEl>
                                          <p:spTgt spid="5"/>
                                        </p:tgtEl>
                                        <p:attrNameLst>
                                          <p:attrName>ppt_x</p:attrName>
                                          <p:attrName>ppt_y</p:attrName>
                                        </p:attrNameLst>
                                      </p:cBhvr>
                                      <p:rCtr x="-15500" y="-5300"/>
                                    </p:animMotion>
                                  </p:childTnLst>
                                </p:cTn>
                              </p:par>
                              <p:par>
                                <p:cTn id="39" presetID="56" presetClass="path" presetSubtype="0" accel="50000" decel="50000" fill="hold" nodeType="withEffect">
                                  <p:stCondLst>
                                    <p:cond delay="0"/>
                                  </p:stCondLst>
                                  <p:childTnLst>
                                    <p:animMotion origin="layout" path="M 1.67816E-7 4.81481E-6 L 0.30831 0.12546 " pathEditMode="relative" rAng="0" ptsTypes="AA">
                                      <p:cBhvr>
                                        <p:cTn id="40" dur="1000" spd="-99900" fill="hold"/>
                                        <p:tgtEl>
                                          <p:spTgt spid="2"/>
                                        </p:tgtEl>
                                        <p:attrNameLst>
                                          <p:attrName>ppt_x</p:attrName>
                                          <p:attrName>ppt_y</p:attrName>
                                        </p:attrNameLst>
                                      </p:cBhvr>
                                      <p:rCtr x="15400" y="6300"/>
                                    </p:animMotion>
                                  </p:childTnLst>
                                </p:cTn>
                              </p:par>
                              <p:par>
                                <p:cTn id="41" presetID="56" presetClass="path" presetSubtype="0" accel="50000" decel="50000" fill="hold" nodeType="withEffect">
                                  <p:stCondLst>
                                    <p:cond delay="0"/>
                                  </p:stCondLst>
                                  <p:childTnLst>
                                    <p:animMotion origin="layout" path="M -1.26838E-6 -4.81481E-6 L 0.30623 -0.10416 " pathEditMode="relative" rAng="0" ptsTypes="AA">
                                      <p:cBhvr>
                                        <p:cTn id="42" dur="1000" spd="-99900" fill="hold"/>
                                        <p:tgtEl>
                                          <p:spTgt spid="3"/>
                                        </p:tgtEl>
                                        <p:attrNameLst>
                                          <p:attrName>ppt_x</p:attrName>
                                          <p:attrName>ppt_y</p:attrName>
                                        </p:attrNameLst>
                                      </p:cBhvr>
                                      <p:rCtr x="15300" y="-5100"/>
                                    </p:animMotion>
                                  </p:childTnLst>
                                </p:cTn>
                              </p:par>
                              <p:par>
                                <p:cTn id="43" presetID="56" presetClass="path" presetSubtype="0" accel="50000" decel="50000" fill="hold" nodeType="withEffect">
                                  <p:stCondLst>
                                    <p:cond delay="0"/>
                                  </p:stCondLst>
                                  <p:childTnLst>
                                    <p:animMotion origin="layout" path="M 4.06791E-6 -4.81481E-6 L -0.30923 0.12084 " pathEditMode="relative" rAng="0" ptsTypes="AA">
                                      <p:cBhvr>
                                        <p:cTn id="44" dur="1000" spd="-99900" fill="hold"/>
                                        <p:tgtEl>
                                          <p:spTgt spid="4"/>
                                        </p:tgtEl>
                                        <p:attrNameLst>
                                          <p:attrName>ppt_x</p:attrName>
                                          <p:attrName>ppt_y</p:attrName>
                                        </p:attrNameLst>
                                      </p:cBhvr>
                                      <p:rCtr x="-15400" y="6000"/>
                                    </p:animMotion>
                                  </p:childTnLst>
                                </p:cTn>
                              </p:par>
                            </p:childTnLst>
                          </p:cTn>
                        </p:par>
                        <p:par>
                          <p:cTn id="45" fill="hold">
                            <p:stCondLst>
                              <p:cond delay="2940"/>
                            </p:stCondLst>
                            <p:childTnLst>
                              <p:par>
                                <p:cTn id="46" presetID="22" presetClass="entr" presetSubtype="8" fill="hold" nodeType="afterEffect">
                                  <p:stCondLst>
                                    <p:cond delay="0"/>
                                  </p:stCondLst>
                                  <p:childTnLst>
                                    <p:set>
                                      <p:cBhvr>
                                        <p:cTn id="47" dur="1" fill="hold">
                                          <p:stCondLst>
                                            <p:cond delay="0"/>
                                          </p:stCondLst>
                                        </p:cTn>
                                        <p:tgtEl>
                                          <p:spTgt spid="45060"/>
                                        </p:tgtEl>
                                        <p:attrNameLst>
                                          <p:attrName>style.visibility</p:attrName>
                                        </p:attrNameLst>
                                      </p:cBhvr>
                                      <p:to>
                                        <p:strVal val="visible"/>
                                      </p:to>
                                    </p:set>
                                    <p:animEffect transition="in" filter="wipe(left)">
                                      <p:cBhvr>
                                        <p:cTn id="48" dur="500"/>
                                        <p:tgtEl>
                                          <p:spTgt spid="45060"/>
                                        </p:tgtEl>
                                      </p:cBhvr>
                                    </p:animEffect>
                                  </p:childTnLst>
                                </p:cTn>
                              </p:par>
                              <p:par>
                                <p:cTn id="49" presetID="22" presetClass="entr" presetSubtype="2" fill="hold" nodeType="withEffect">
                                  <p:stCondLst>
                                    <p:cond delay="0"/>
                                  </p:stCondLst>
                                  <p:childTnLst>
                                    <p:set>
                                      <p:cBhvr>
                                        <p:cTn id="50" dur="1" fill="hold">
                                          <p:stCondLst>
                                            <p:cond delay="0"/>
                                          </p:stCondLst>
                                        </p:cTn>
                                        <p:tgtEl>
                                          <p:spTgt spid="45061"/>
                                        </p:tgtEl>
                                        <p:attrNameLst>
                                          <p:attrName>style.visibility</p:attrName>
                                        </p:attrNameLst>
                                      </p:cBhvr>
                                      <p:to>
                                        <p:strVal val="visible"/>
                                      </p:to>
                                    </p:set>
                                    <p:animEffect transition="in" filter="wipe(right)">
                                      <p:cBhvr>
                                        <p:cTn id="51" dur="500"/>
                                        <p:tgtEl>
                                          <p:spTgt spid="45061"/>
                                        </p:tgtEl>
                                      </p:cBhvr>
                                    </p:animEffect>
                                  </p:childTnLst>
                                </p:cTn>
                              </p:par>
                              <p:par>
                                <p:cTn id="52" presetID="22" presetClass="entr" presetSubtype="2" fill="hold" nodeType="withEffect">
                                  <p:stCondLst>
                                    <p:cond delay="0"/>
                                  </p:stCondLst>
                                  <p:childTnLst>
                                    <p:set>
                                      <p:cBhvr>
                                        <p:cTn id="53" dur="1" fill="hold">
                                          <p:stCondLst>
                                            <p:cond delay="0"/>
                                          </p:stCondLst>
                                        </p:cTn>
                                        <p:tgtEl>
                                          <p:spTgt spid="45063"/>
                                        </p:tgtEl>
                                        <p:attrNameLst>
                                          <p:attrName>style.visibility</p:attrName>
                                        </p:attrNameLst>
                                      </p:cBhvr>
                                      <p:to>
                                        <p:strVal val="visible"/>
                                      </p:to>
                                    </p:set>
                                    <p:animEffect transition="in" filter="wipe(right)">
                                      <p:cBhvr>
                                        <p:cTn id="54" dur="500"/>
                                        <p:tgtEl>
                                          <p:spTgt spid="45063"/>
                                        </p:tgtEl>
                                      </p:cBhvr>
                                    </p:animEffect>
                                  </p:childTnLst>
                                </p:cTn>
                              </p:par>
                              <p:par>
                                <p:cTn id="55" presetID="22" presetClass="entr" presetSubtype="8" fill="hold" nodeType="withEffect">
                                  <p:stCondLst>
                                    <p:cond delay="0"/>
                                  </p:stCondLst>
                                  <p:childTnLst>
                                    <p:set>
                                      <p:cBhvr>
                                        <p:cTn id="56" dur="1" fill="hold">
                                          <p:stCondLst>
                                            <p:cond delay="0"/>
                                          </p:stCondLst>
                                        </p:cTn>
                                        <p:tgtEl>
                                          <p:spTgt spid="45062"/>
                                        </p:tgtEl>
                                        <p:attrNameLst>
                                          <p:attrName>style.visibility</p:attrName>
                                        </p:attrNameLst>
                                      </p:cBhvr>
                                      <p:to>
                                        <p:strVal val="visible"/>
                                      </p:to>
                                    </p:set>
                                    <p:animEffect transition="in" filter="wipe(left)">
                                      <p:cBhvr>
                                        <p:cTn id="57" dur="500"/>
                                        <p:tgtEl>
                                          <p:spTgt spid="45062"/>
                                        </p:tgtEl>
                                      </p:cBhvr>
                                    </p:animEffect>
                                  </p:childTnLst>
                                </p:cTn>
                              </p:par>
                            </p:childTnLst>
                          </p:cTn>
                        </p:par>
                        <p:par>
                          <p:cTn id="58" fill="hold">
                            <p:stCondLst>
                              <p:cond delay="3440"/>
                            </p:stCondLst>
                            <p:childTnLst>
                              <p:par>
                                <p:cTn id="59" presetID="47" presetClass="entr" presetSubtype="0" fill="hold" grpId="0" nodeType="afterEffect">
                                  <p:stCondLst>
                                    <p:cond delay="0"/>
                                  </p:stCondLst>
                                  <p:childTnLst>
                                    <p:set>
                                      <p:cBhvr>
                                        <p:cTn id="60" dur="1" fill="hold">
                                          <p:stCondLst>
                                            <p:cond delay="0"/>
                                          </p:stCondLst>
                                        </p:cTn>
                                        <p:tgtEl>
                                          <p:spTgt spid="45078"/>
                                        </p:tgtEl>
                                        <p:attrNameLst>
                                          <p:attrName>style.visibility</p:attrName>
                                        </p:attrNameLst>
                                      </p:cBhvr>
                                      <p:to>
                                        <p:strVal val="visible"/>
                                      </p:to>
                                    </p:set>
                                    <p:animEffect transition="in" filter="fade">
                                      <p:cBhvr>
                                        <p:cTn id="61" dur="1000"/>
                                        <p:tgtEl>
                                          <p:spTgt spid="45078"/>
                                        </p:tgtEl>
                                      </p:cBhvr>
                                    </p:animEffect>
                                    <p:anim calcmode="lin" valueType="num">
                                      <p:cBhvr>
                                        <p:cTn id="62" dur="1000" fill="hold"/>
                                        <p:tgtEl>
                                          <p:spTgt spid="45078"/>
                                        </p:tgtEl>
                                        <p:attrNameLst>
                                          <p:attrName>ppt_x</p:attrName>
                                        </p:attrNameLst>
                                      </p:cBhvr>
                                      <p:tavLst>
                                        <p:tav tm="0">
                                          <p:val>
                                            <p:strVal val="#ppt_x"/>
                                          </p:val>
                                        </p:tav>
                                        <p:tav tm="100000">
                                          <p:val>
                                            <p:strVal val="#ppt_x"/>
                                          </p:val>
                                        </p:tav>
                                      </p:tavLst>
                                    </p:anim>
                                    <p:anim calcmode="lin" valueType="num">
                                      <p:cBhvr>
                                        <p:cTn id="63" dur="1000" fill="hold"/>
                                        <p:tgtEl>
                                          <p:spTgt spid="4507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5080"/>
                                        </p:tgtEl>
                                        <p:attrNameLst>
                                          <p:attrName>style.visibility</p:attrName>
                                        </p:attrNameLst>
                                      </p:cBhvr>
                                      <p:to>
                                        <p:strVal val="visible"/>
                                      </p:to>
                                    </p:set>
                                    <p:animEffect transition="in" filter="fade">
                                      <p:cBhvr>
                                        <p:cTn id="66" dur="1000"/>
                                        <p:tgtEl>
                                          <p:spTgt spid="45080"/>
                                        </p:tgtEl>
                                      </p:cBhvr>
                                    </p:animEffect>
                                    <p:anim calcmode="lin" valueType="num">
                                      <p:cBhvr>
                                        <p:cTn id="67" dur="1000" fill="hold"/>
                                        <p:tgtEl>
                                          <p:spTgt spid="45080"/>
                                        </p:tgtEl>
                                        <p:attrNameLst>
                                          <p:attrName>ppt_x</p:attrName>
                                        </p:attrNameLst>
                                      </p:cBhvr>
                                      <p:tavLst>
                                        <p:tav tm="0">
                                          <p:val>
                                            <p:strVal val="#ppt_x"/>
                                          </p:val>
                                        </p:tav>
                                        <p:tav tm="100000">
                                          <p:val>
                                            <p:strVal val="#ppt_x"/>
                                          </p:val>
                                        </p:tav>
                                      </p:tavLst>
                                    </p:anim>
                                    <p:anim calcmode="lin" valueType="num">
                                      <p:cBhvr>
                                        <p:cTn id="68" dur="1000" fill="hold"/>
                                        <p:tgtEl>
                                          <p:spTgt spid="4508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5084"/>
                                        </p:tgtEl>
                                        <p:attrNameLst>
                                          <p:attrName>style.visibility</p:attrName>
                                        </p:attrNameLst>
                                      </p:cBhvr>
                                      <p:to>
                                        <p:strVal val="visible"/>
                                      </p:to>
                                    </p:set>
                                    <p:animEffect transition="in" filter="fade">
                                      <p:cBhvr>
                                        <p:cTn id="71" dur="1000"/>
                                        <p:tgtEl>
                                          <p:spTgt spid="45084"/>
                                        </p:tgtEl>
                                      </p:cBhvr>
                                    </p:animEffect>
                                    <p:anim calcmode="lin" valueType="num">
                                      <p:cBhvr>
                                        <p:cTn id="72" dur="1000" fill="hold"/>
                                        <p:tgtEl>
                                          <p:spTgt spid="45084"/>
                                        </p:tgtEl>
                                        <p:attrNameLst>
                                          <p:attrName>ppt_x</p:attrName>
                                        </p:attrNameLst>
                                      </p:cBhvr>
                                      <p:tavLst>
                                        <p:tav tm="0">
                                          <p:val>
                                            <p:strVal val="#ppt_x"/>
                                          </p:val>
                                        </p:tav>
                                        <p:tav tm="100000">
                                          <p:val>
                                            <p:strVal val="#ppt_x"/>
                                          </p:val>
                                        </p:tav>
                                      </p:tavLst>
                                    </p:anim>
                                    <p:anim calcmode="lin" valueType="num">
                                      <p:cBhvr>
                                        <p:cTn id="73" dur="1000" fill="hold"/>
                                        <p:tgtEl>
                                          <p:spTgt spid="4508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5082"/>
                                        </p:tgtEl>
                                        <p:attrNameLst>
                                          <p:attrName>style.visibility</p:attrName>
                                        </p:attrNameLst>
                                      </p:cBhvr>
                                      <p:to>
                                        <p:strVal val="visible"/>
                                      </p:to>
                                    </p:set>
                                    <p:animEffect transition="in" filter="fade">
                                      <p:cBhvr>
                                        <p:cTn id="76" dur="1000"/>
                                        <p:tgtEl>
                                          <p:spTgt spid="45082"/>
                                        </p:tgtEl>
                                      </p:cBhvr>
                                    </p:animEffect>
                                    <p:anim calcmode="lin" valueType="num">
                                      <p:cBhvr>
                                        <p:cTn id="77" dur="1000" fill="hold"/>
                                        <p:tgtEl>
                                          <p:spTgt spid="45082"/>
                                        </p:tgtEl>
                                        <p:attrNameLst>
                                          <p:attrName>ppt_x</p:attrName>
                                        </p:attrNameLst>
                                      </p:cBhvr>
                                      <p:tavLst>
                                        <p:tav tm="0">
                                          <p:val>
                                            <p:strVal val="#ppt_x"/>
                                          </p:val>
                                        </p:tav>
                                        <p:tav tm="100000">
                                          <p:val>
                                            <p:strVal val="#ppt_x"/>
                                          </p:val>
                                        </p:tav>
                                      </p:tavLst>
                                    </p:anim>
                                    <p:anim calcmode="lin" valueType="num">
                                      <p:cBhvr>
                                        <p:cTn id="78" dur="1000" fill="hold"/>
                                        <p:tgtEl>
                                          <p:spTgt spid="45082"/>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45083"/>
                                        </p:tgtEl>
                                        <p:attrNameLst>
                                          <p:attrName>style.visibility</p:attrName>
                                        </p:attrNameLst>
                                      </p:cBhvr>
                                      <p:to>
                                        <p:strVal val="visible"/>
                                      </p:to>
                                    </p:set>
                                    <p:animEffect transition="in" filter="wipe(down)">
                                      <p:cBhvr>
                                        <p:cTn id="81" dur="500"/>
                                        <p:tgtEl>
                                          <p:spTgt spid="4508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500"/>
                                        <p:tgtEl>
                                          <p:spTgt spid="6"/>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00"/>
                                        <p:tgtEl>
                                          <p:spTgt spid="7"/>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down)">
                                      <p:cBhvr>
                                        <p:cTn id="9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4" grpId="0" bldLvl="0" animBg="1"/>
      <p:bldP spid="45065" grpId="0"/>
      <p:bldP spid="45078" grpId="0"/>
      <p:bldP spid="45080" grpId="0"/>
      <p:bldP spid="45082" grpId="0"/>
      <p:bldP spid="45083" grpId="0"/>
      <p:bldP spid="45084" grpId="0"/>
      <p:bldP spid="6" grpId="0"/>
      <p:bldP spid="7" grpId="0"/>
      <p:bldP spid="8" grpId="0"/>
    </p:bldLst>
  </p:timing>
</p:sld>
</file>

<file path=ppt/theme/theme1.xml><?xml version="1.0" encoding="utf-8"?>
<a:theme xmlns:a="http://schemas.openxmlformats.org/drawingml/2006/main" name="2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5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7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7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7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6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6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9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9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3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5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7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7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7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8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2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0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7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9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0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默认设计模板">
  <a:themeElements>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6794"/>
    </a:dk1>
    <a:lt1>
      <a:srgbClr val="0098A8"/>
    </a:lt1>
    <a:dk2>
      <a:srgbClr val="F0AD1E"/>
    </a:dk2>
    <a:lt2>
      <a:srgbClr val="D44318"/>
    </a:lt2>
    <a:accent1>
      <a:srgbClr val="777777"/>
    </a:accent1>
    <a:accent2>
      <a:srgbClr val="292929"/>
    </a:accent2>
    <a:accent3>
      <a:srgbClr val="AACAD0"/>
    </a:accent3>
    <a:accent4>
      <a:srgbClr val="00587F"/>
    </a:accent4>
    <a:accent5>
      <a:srgbClr val="BEBEBE"/>
    </a:accent5>
    <a:accent6>
      <a:srgbClr val="242424"/>
    </a:accent6>
    <a:hlink>
      <a:srgbClr val="292929"/>
    </a:hlink>
    <a:folHlink>
      <a:srgbClr val="F0AD1E"/>
    </a:folHlink>
  </a:clrScheme>
</a:themeOverride>
</file>

<file path=docProps/app.xml><?xml version="1.0" encoding="utf-8"?>
<Properties xmlns="http://schemas.openxmlformats.org/officeDocument/2006/extended-properties" xmlns:vt="http://schemas.openxmlformats.org/officeDocument/2006/docPropsVTypes">
  <TotalTime>0</TotalTime>
  <Words>2539</Words>
  <Application>WPS 演示</Application>
  <PresentationFormat>自定义</PresentationFormat>
  <Paragraphs>293</Paragraphs>
  <Slides>29</Slides>
  <Notes>4</Notes>
  <HiddenSlides>0</HiddenSlides>
  <MMClips>0</MMClips>
  <ScaleCrop>false</ScaleCrop>
  <HeadingPairs>
    <vt:vector size="6" baseType="variant">
      <vt:variant>
        <vt:lpstr>已用的字体</vt:lpstr>
      </vt:variant>
      <vt:variant>
        <vt:i4>7</vt:i4>
      </vt:variant>
      <vt:variant>
        <vt:lpstr>主题</vt:lpstr>
      </vt:variant>
      <vt:variant>
        <vt:i4>22</vt:i4>
      </vt:variant>
      <vt:variant>
        <vt:lpstr>幻灯片标题</vt:lpstr>
      </vt:variant>
      <vt:variant>
        <vt:i4>29</vt:i4>
      </vt:variant>
    </vt:vector>
  </HeadingPairs>
  <TitlesOfParts>
    <vt:vector size="58" baseType="lpstr">
      <vt:lpstr>Arial</vt:lpstr>
      <vt:lpstr>宋体</vt:lpstr>
      <vt:lpstr>Wingdings</vt:lpstr>
      <vt:lpstr>微软雅黑</vt:lpstr>
      <vt:lpstr>Calibri</vt:lpstr>
      <vt:lpstr>Arial Unicode MS</vt:lpstr>
      <vt:lpstr>楷体</vt:lpstr>
      <vt:lpstr>2_默认设计模板</vt:lpstr>
      <vt:lpstr>3_默认设计模板</vt:lpstr>
      <vt:lpstr>4_默认设计模板</vt:lpstr>
      <vt:lpstr>5_默认设计模板</vt:lpstr>
      <vt:lpstr>6_默认设计模板</vt:lpstr>
      <vt:lpstr>7_默认设计模板</vt:lpstr>
      <vt:lpstr>9_默认设计模板</vt:lpstr>
      <vt:lpstr>10_默认设计模板</vt:lpstr>
      <vt:lpstr>11_默认设计模板</vt:lpstr>
      <vt:lpstr>13_默认设计模板</vt:lpstr>
      <vt:lpstr>14_默认设计模板</vt:lpstr>
      <vt:lpstr>15_默认设计模板</vt:lpstr>
      <vt:lpstr>17_默认设计模板</vt:lpstr>
      <vt:lpstr>16_默认设计模板</vt:lpstr>
      <vt:lpstr>19_默认设计模板</vt:lpstr>
      <vt:lpstr>23_默认设计模板</vt:lpstr>
      <vt:lpstr>25_默认设计模板</vt:lpstr>
      <vt:lpstr>27_默认设计模板</vt:lpstr>
      <vt:lpstr>8_默认设计模板</vt:lpstr>
      <vt:lpstr>12_默认设计模板</vt:lpstr>
      <vt:lpstr>20_默认设计模板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小美~健身&amp;瑜伽教练</cp:lastModifiedBy>
  <cp:revision>575</cp:revision>
  <dcterms:created xsi:type="dcterms:W3CDTF">2013-01-25T01:44:00Z</dcterms:created>
  <dcterms:modified xsi:type="dcterms:W3CDTF">2021-12-24T06:37:17Z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05EF19EE33E1459E94B52500036F97B5</vt:lpwstr>
  </property>
</Properties>
</file>